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notesMasterIdLst>
    <p:notesMasterId r:id="rId32"/>
  </p:notesMasterIdLst>
  <p:sldIdLst>
    <p:sldId id="256" r:id="rId2"/>
    <p:sldId id="257" r:id="rId3"/>
    <p:sldId id="258" r:id="rId4"/>
    <p:sldId id="277" r:id="rId5"/>
    <p:sldId id="276" r:id="rId6"/>
    <p:sldId id="259" r:id="rId7"/>
    <p:sldId id="260" r:id="rId8"/>
    <p:sldId id="288" r:id="rId9"/>
    <p:sldId id="289" r:id="rId10"/>
    <p:sldId id="290" r:id="rId11"/>
    <p:sldId id="275" r:id="rId12"/>
    <p:sldId id="291" r:id="rId13"/>
    <p:sldId id="292" r:id="rId14"/>
    <p:sldId id="278" r:id="rId15"/>
    <p:sldId id="262" r:id="rId16"/>
    <p:sldId id="271" r:id="rId17"/>
    <p:sldId id="263" r:id="rId18"/>
    <p:sldId id="264" r:id="rId19"/>
    <p:sldId id="279" r:id="rId20"/>
    <p:sldId id="272" r:id="rId21"/>
    <p:sldId id="284" r:id="rId22"/>
    <p:sldId id="280" r:id="rId23"/>
    <p:sldId id="286" r:id="rId24"/>
    <p:sldId id="281" r:id="rId25"/>
    <p:sldId id="287" r:id="rId26"/>
    <p:sldId id="285" r:id="rId27"/>
    <p:sldId id="282" r:id="rId28"/>
    <p:sldId id="283" r:id="rId29"/>
    <p:sldId id="265" r:id="rId30"/>
    <p:sldId id="274"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B66DE1-4C38-4B65-B587-9390225E5B4A}" type="doc">
      <dgm:prSet loTypeId="urn:microsoft.com/office/officeart/2016/7/layout/RepeatingBendingProcessNew" loCatId="process" qsTypeId="urn:microsoft.com/office/officeart/2005/8/quickstyle/simple1" qsCatId="simple" csTypeId="urn:microsoft.com/office/officeart/2005/8/colors/accent0_3" csCatId="mainScheme" phldr="1"/>
      <dgm:spPr/>
      <dgm:t>
        <a:bodyPr/>
        <a:lstStyle/>
        <a:p>
          <a:endParaRPr lang="en-US"/>
        </a:p>
      </dgm:t>
    </dgm:pt>
    <dgm:pt modelId="{3D15D3AE-0AA8-4FDF-8397-F8F96AD6C0F5}">
      <dgm:prSet/>
      <dgm:spPr/>
      <dgm:t>
        <a:bodyPr/>
        <a:lstStyle/>
        <a:p>
          <a:r>
            <a:rPr lang="en-US" dirty="0"/>
            <a:t>Introduction</a:t>
          </a:r>
        </a:p>
      </dgm:t>
    </dgm:pt>
    <dgm:pt modelId="{CEC139FB-EF50-435F-90F8-8508B878C063}" type="parTrans" cxnId="{0BEDEF9D-921B-4DF7-8D96-647BA16D85B1}">
      <dgm:prSet/>
      <dgm:spPr/>
      <dgm:t>
        <a:bodyPr/>
        <a:lstStyle/>
        <a:p>
          <a:endParaRPr lang="en-US"/>
        </a:p>
      </dgm:t>
    </dgm:pt>
    <dgm:pt modelId="{A2009510-6093-4369-99B1-E75762E53D9F}" type="sibTrans" cxnId="{0BEDEF9D-921B-4DF7-8D96-647BA16D85B1}">
      <dgm:prSet/>
      <dgm:spPr/>
      <dgm:t>
        <a:bodyPr/>
        <a:lstStyle/>
        <a:p>
          <a:endParaRPr lang="en-US"/>
        </a:p>
      </dgm:t>
    </dgm:pt>
    <dgm:pt modelId="{6B3025B7-29C2-47E8-BD98-7F87D12C5FA4}">
      <dgm:prSet/>
      <dgm:spPr/>
      <dgm:t>
        <a:bodyPr/>
        <a:lstStyle/>
        <a:p>
          <a:r>
            <a:rPr lang="en-US" dirty="0"/>
            <a:t>Data Elements</a:t>
          </a:r>
        </a:p>
      </dgm:t>
    </dgm:pt>
    <dgm:pt modelId="{8616BE68-FB8E-465B-A5E1-A80996D9719A}" type="parTrans" cxnId="{7B97AA63-876E-4046-A8BF-75E5F75AAECF}">
      <dgm:prSet/>
      <dgm:spPr/>
      <dgm:t>
        <a:bodyPr/>
        <a:lstStyle/>
        <a:p>
          <a:endParaRPr lang="en-US"/>
        </a:p>
      </dgm:t>
    </dgm:pt>
    <dgm:pt modelId="{85D7B601-723E-4198-A021-B779189AB896}" type="sibTrans" cxnId="{7B97AA63-876E-4046-A8BF-75E5F75AAECF}">
      <dgm:prSet/>
      <dgm:spPr/>
      <dgm:t>
        <a:bodyPr/>
        <a:lstStyle/>
        <a:p>
          <a:endParaRPr lang="en-US"/>
        </a:p>
      </dgm:t>
    </dgm:pt>
    <dgm:pt modelId="{FC2062CE-3827-4CA2-A9B7-24B045BA06D3}">
      <dgm:prSet/>
      <dgm:spPr/>
      <dgm:t>
        <a:bodyPr/>
        <a:lstStyle/>
        <a:p>
          <a:r>
            <a:rPr lang="en-US"/>
            <a:t>Location Data Frame</a:t>
          </a:r>
        </a:p>
      </dgm:t>
    </dgm:pt>
    <dgm:pt modelId="{AC6F867F-BD7A-45B9-8C91-15B2399A1F04}" type="parTrans" cxnId="{63036938-F2C0-4C62-BFF0-43E6F2AF41B8}">
      <dgm:prSet/>
      <dgm:spPr/>
      <dgm:t>
        <a:bodyPr/>
        <a:lstStyle/>
        <a:p>
          <a:endParaRPr lang="en-US"/>
        </a:p>
      </dgm:t>
    </dgm:pt>
    <dgm:pt modelId="{AD170A53-0DA2-46C4-A046-4AA3B4700E2D}" type="sibTrans" cxnId="{63036938-F2C0-4C62-BFF0-43E6F2AF41B8}">
      <dgm:prSet/>
      <dgm:spPr/>
      <dgm:t>
        <a:bodyPr/>
        <a:lstStyle/>
        <a:p>
          <a:endParaRPr lang="en-US"/>
        </a:p>
      </dgm:t>
    </dgm:pt>
    <dgm:pt modelId="{DBDA7652-3362-4B47-AB34-51AED2006F17}">
      <dgm:prSet/>
      <dgm:spPr/>
      <dgm:t>
        <a:bodyPr/>
        <a:lstStyle/>
        <a:p>
          <a:r>
            <a:rPr lang="en-US" dirty="0"/>
            <a:t>Visualization</a:t>
          </a:r>
        </a:p>
      </dgm:t>
    </dgm:pt>
    <dgm:pt modelId="{8823A238-239F-425A-BBA8-3C3D40FEEEC3}" type="parTrans" cxnId="{C392689B-AEFD-42C9-8D22-7DC24DC69875}">
      <dgm:prSet/>
      <dgm:spPr/>
      <dgm:t>
        <a:bodyPr/>
        <a:lstStyle/>
        <a:p>
          <a:endParaRPr lang="en-US"/>
        </a:p>
      </dgm:t>
    </dgm:pt>
    <dgm:pt modelId="{D205E13A-B50E-4015-AA3D-C74AEDCB9F11}" type="sibTrans" cxnId="{C392689B-AEFD-42C9-8D22-7DC24DC69875}">
      <dgm:prSet/>
      <dgm:spPr/>
      <dgm:t>
        <a:bodyPr/>
        <a:lstStyle/>
        <a:p>
          <a:endParaRPr lang="en-US"/>
        </a:p>
      </dgm:t>
    </dgm:pt>
    <dgm:pt modelId="{A196B9C1-609D-44EA-AB4B-BE06CC10C430}">
      <dgm:prSet/>
      <dgm:spPr/>
      <dgm:t>
        <a:bodyPr/>
        <a:lstStyle/>
        <a:p>
          <a:r>
            <a:rPr lang="en-US"/>
            <a:t>Person Data Frame</a:t>
          </a:r>
        </a:p>
      </dgm:t>
    </dgm:pt>
    <dgm:pt modelId="{9F1A8871-D8DF-4DFF-A7AC-C8354E5F0703}" type="parTrans" cxnId="{1151C0CF-B887-45CD-B96E-47D4B3E63900}">
      <dgm:prSet/>
      <dgm:spPr/>
      <dgm:t>
        <a:bodyPr/>
        <a:lstStyle/>
        <a:p>
          <a:endParaRPr lang="en-US"/>
        </a:p>
      </dgm:t>
    </dgm:pt>
    <dgm:pt modelId="{999AFAAC-1AAA-46CF-9D4E-4127E00E70AA}" type="sibTrans" cxnId="{1151C0CF-B887-45CD-B96E-47D4B3E63900}">
      <dgm:prSet/>
      <dgm:spPr/>
      <dgm:t>
        <a:bodyPr/>
        <a:lstStyle/>
        <a:p>
          <a:endParaRPr lang="en-US"/>
        </a:p>
      </dgm:t>
    </dgm:pt>
    <dgm:pt modelId="{D9588FA9-029B-450C-BB39-6565D34ECC1F}">
      <dgm:prSet/>
      <dgm:spPr/>
      <dgm:t>
        <a:bodyPr/>
        <a:lstStyle/>
        <a:p>
          <a:r>
            <a:rPr lang="en-US" dirty="0"/>
            <a:t>Visualization</a:t>
          </a:r>
        </a:p>
      </dgm:t>
    </dgm:pt>
    <dgm:pt modelId="{75A1E79F-9B2A-461A-AAEF-49720ABF9081}" type="parTrans" cxnId="{C27FD219-5344-4E88-8535-A389A4C75E10}">
      <dgm:prSet/>
      <dgm:spPr/>
      <dgm:t>
        <a:bodyPr/>
        <a:lstStyle/>
        <a:p>
          <a:endParaRPr lang="en-US"/>
        </a:p>
      </dgm:t>
    </dgm:pt>
    <dgm:pt modelId="{BC0F6535-11A4-4399-ABC3-49E7D69E1FA3}" type="sibTrans" cxnId="{C27FD219-5344-4E88-8535-A389A4C75E10}">
      <dgm:prSet/>
      <dgm:spPr/>
      <dgm:t>
        <a:bodyPr/>
        <a:lstStyle/>
        <a:p>
          <a:endParaRPr lang="en-US"/>
        </a:p>
      </dgm:t>
    </dgm:pt>
    <dgm:pt modelId="{0CC8F98B-9467-4EC0-B66C-6FFC7ADAA1CD}">
      <dgm:prSet/>
      <dgm:spPr/>
      <dgm:t>
        <a:bodyPr/>
        <a:lstStyle/>
        <a:p>
          <a:r>
            <a:rPr lang="en-US" dirty="0"/>
            <a:t>Time Data Frame</a:t>
          </a:r>
        </a:p>
      </dgm:t>
    </dgm:pt>
    <dgm:pt modelId="{EDD57134-1779-42B2-8ABE-578458221D73}" type="parTrans" cxnId="{246D4E80-3EE9-436B-A13B-34E81B885D1B}">
      <dgm:prSet/>
      <dgm:spPr/>
      <dgm:t>
        <a:bodyPr/>
        <a:lstStyle/>
        <a:p>
          <a:endParaRPr lang="en-US"/>
        </a:p>
      </dgm:t>
    </dgm:pt>
    <dgm:pt modelId="{553454CF-65F9-4668-80C2-06C89C0161A9}" type="sibTrans" cxnId="{246D4E80-3EE9-436B-A13B-34E81B885D1B}">
      <dgm:prSet/>
      <dgm:spPr/>
      <dgm:t>
        <a:bodyPr/>
        <a:lstStyle/>
        <a:p>
          <a:endParaRPr lang="en-US"/>
        </a:p>
      </dgm:t>
    </dgm:pt>
    <dgm:pt modelId="{C37D8116-BA5F-46B2-A2E3-6A0EB11E4F5D}">
      <dgm:prSet/>
      <dgm:spPr/>
      <dgm:t>
        <a:bodyPr/>
        <a:lstStyle/>
        <a:p>
          <a:r>
            <a:rPr lang="en-US" dirty="0"/>
            <a:t>Visualization</a:t>
          </a:r>
        </a:p>
      </dgm:t>
    </dgm:pt>
    <dgm:pt modelId="{A232B040-223E-4155-903A-97BF185ACA1B}" type="parTrans" cxnId="{53290A71-0279-4B0C-A6DB-C396FA547C75}">
      <dgm:prSet/>
      <dgm:spPr/>
      <dgm:t>
        <a:bodyPr/>
        <a:lstStyle/>
        <a:p>
          <a:endParaRPr lang="en-US"/>
        </a:p>
      </dgm:t>
    </dgm:pt>
    <dgm:pt modelId="{0A7ECBA1-06C4-4747-BB1B-BC30D631A1DC}" type="sibTrans" cxnId="{53290A71-0279-4B0C-A6DB-C396FA547C75}">
      <dgm:prSet/>
      <dgm:spPr/>
      <dgm:t>
        <a:bodyPr/>
        <a:lstStyle/>
        <a:p>
          <a:endParaRPr lang="en-US"/>
        </a:p>
      </dgm:t>
    </dgm:pt>
    <dgm:pt modelId="{417A381A-D168-4A45-87BE-ED4DD88866CA}">
      <dgm:prSet/>
      <dgm:spPr/>
      <dgm:t>
        <a:bodyPr/>
        <a:lstStyle/>
        <a:p>
          <a:r>
            <a:rPr lang="en-US" dirty="0"/>
            <a:t>Conclusion</a:t>
          </a:r>
        </a:p>
      </dgm:t>
    </dgm:pt>
    <dgm:pt modelId="{DE29C29A-B17D-413A-8066-8C96CBE631E3}" type="parTrans" cxnId="{E5C63414-DB9B-46EB-891B-BCD36F43745B}">
      <dgm:prSet/>
      <dgm:spPr/>
      <dgm:t>
        <a:bodyPr/>
        <a:lstStyle/>
        <a:p>
          <a:endParaRPr lang="en-US"/>
        </a:p>
      </dgm:t>
    </dgm:pt>
    <dgm:pt modelId="{442375A5-D8BF-4C64-8D3B-1646353E785D}" type="sibTrans" cxnId="{E5C63414-DB9B-46EB-891B-BCD36F43745B}">
      <dgm:prSet/>
      <dgm:spPr/>
      <dgm:t>
        <a:bodyPr/>
        <a:lstStyle/>
        <a:p>
          <a:endParaRPr lang="en-US"/>
        </a:p>
      </dgm:t>
    </dgm:pt>
    <dgm:pt modelId="{ED742936-BBE2-43B8-BA9D-87A2B31A6115}">
      <dgm:prSet/>
      <dgm:spPr/>
      <dgm:t>
        <a:bodyPr/>
        <a:lstStyle/>
        <a:p>
          <a:r>
            <a:rPr lang="en-US" dirty="0"/>
            <a:t>Analysis</a:t>
          </a:r>
        </a:p>
      </dgm:t>
    </dgm:pt>
    <dgm:pt modelId="{2E6C8422-EBF5-4347-A810-6DF74C7C096A}" type="parTrans" cxnId="{CF37C7A0-22FE-4241-9E41-1F4187C5BB48}">
      <dgm:prSet/>
      <dgm:spPr/>
      <dgm:t>
        <a:bodyPr/>
        <a:lstStyle/>
        <a:p>
          <a:endParaRPr lang="en-US"/>
        </a:p>
      </dgm:t>
    </dgm:pt>
    <dgm:pt modelId="{B2A0F5EB-6D63-4F9B-951A-500AACC7AA56}" type="sibTrans" cxnId="{CF37C7A0-22FE-4241-9E41-1F4187C5BB48}">
      <dgm:prSet/>
      <dgm:spPr/>
      <dgm:t>
        <a:bodyPr/>
        <a:lstStyle/>
        <a:p>
          <a:endParaRPr lang="en-US"/>
        </a:p>
      </dgm:t>
    </dgm:pt>
    <dgm:pt modelId="{93FE2BBF-7BC0-4CBE-AA5F-DCFEFEA1FB63}">
      <dgm:prSet/>
      <dgm:spPr/>
      <dgm:t>
        <a:bodyPr/>
        <a:lstStyle/>
        <a:p>
          <a:r>
            <a:rPr lang="en-US" dirty="0"/>
            <a:t>Analysis</a:t>
          </a:r>
        </a:p>
      </dgm:t>
    </dgm:pt>
    <dgm:pt modelId="{9091A7F3-C3C5-47AF-83DB-9D9892EF8E1A}" type="parTrans" cxnId="{B59EFE75-2552-4BBF-BF56-B41C4A376041}">
      <dgm:prSet/>
      <dgm:spPr/>
      <dgm:t>
        <a:bodyPr/>
        <a:lstStyle/>
        <a:p>
          <a:endParaRPr lang="en-US"/>
        </a:p>
      </dgm:t>
    </dgm:pt>
    <dgm:pt modelId="{84BD1A1D-5651-477A-A80D-213009E496C5}" type="sibTrans" cxnId="{B59EFE75-2552-4BBF-BF56-B41C4A376041}">
      <dgm:prSet/>
      <dgm:spPr/>
      <dgm:t>
        <a:bodyPr/>
        <a:lstStyle/>
        <a:p>
          <a:endParaRPr lang="en-US"/>
        </a:p>
      </dgm:t>
    </dgm:pt>
    <dgm:pt modelId="{BDC42899-BC6B-4F75-8B41-A7CF43E5D136}">
      <dgm:prSet/>
      <dgm:spPr/>
      <dgm:t>
        <a:bodyPr/>
        <a:lstStyle/>
        <a:p>
          <a:r>
            <a:rPr lang="en-US" dirty="0"/>
            <a:t>Analysis</a:t>
          </a:r>
        </a:p>
      </dgm:t>
    </dgm:pt>
    <dgm:pt modelId="{4A18A783-4C79-44CE-96EF-26692371D048}" type="parTrans" cxnId="{2286C676-41EC-448C-BE55-44D8A9ACAFDD}">
      <dgm:prSet/>
      <dgm:spPr/>
      <dgm:t>
        <a:bodyPr/>
        <a:lstStyle/>
        <a:p>
          <a:endParaRPr lang="en-US"/>
        </a:p>
      </dgm:t>
    </dgm:pt>
    <dgm:pt modelId="{CCC72E11-C14B-43AB-BE96-C9D1CE64E60C}" type="sibTrans" cxnId="{2286C676-41EC-448C-BE55-44D8A9ACAFDD}">
      <dgm:prSet/>
      <dgm:spPr/>
      <dgm:t>
        <a:bodyPr/>
        <a:lstStyle/>
        <a:p>
          <a:endParaRPr lang="en-US"/>
        </a:p>
      </dgm:t>
    </dgm:pt>
    <dgm:pt modelId="{C4D3C265-328B-4B2D-BD42-06B078BE6B8F}" type="pres">
      <dgm:prSet presAssocID="{0DB66DE1-4C38-4B65-B587-9390225E5B4A}" presName="Name0" presStyleCnt="0">
        <dgm:presLayoutVars>
          <dgm:dir/>
          <dgm:resizeHandles val="exact"/>
        </dgm:presLayoutVars>
      </dgm:prSet>
      <dgm:spPr/>
    </dgm:pt>
    <dgm:pt modelId="{664B9E3F-E22C-49A1-B0A5-029542A27DE9}" type="pres">
      <dgm:prSet presAssocID="{3D15D3AE-0AA8-4FDF-8397-F8F96AD6C0F5}" presName="node" presStyleLbl="node1" presStyleIdx="0" presStyleCnt="12">
        <dgm:presLayoutVars>
          <dgm:bulletEnabled val="1"/>
        </dgm:presLayoutVars>
      </dgm:prSet>
      <dgm:spPr/>
    </dgm:pt>
    <dgm:pt modelId="{252A55CE-FA49-436D-A5F1-A168CEA3C843}" type="pres">
      <dgm:prSet presAssocID="{A2009510-6093-4369-99B1-E75762E53D9F}" presName="sibTrans" presStyleLbl="sibTrans1D1" presStyleIdx="0" presStyleCnt="11"/>
      <dgm:spPr/>
    </dgm:pt>
    <dgm:pt modelId="{EC9E1B18-031B-41EF-9737-D67C1AC08437}" type="pres">
      <dgm:prSet presAssocID="{A2009510-6093-4369-99B1-E75762E53D9F}" presName="connectorText" presStyleLbl="sibTrans1D1" presStyleIdx="0" presStyleCnt="11"/>
      <dgm:spPr/>
    </dgm:pt>
    <dgm:pt modelId="{51DE65F1-C4EC-4F0E-AB37-740EC17D54BC}" type="pres">
      <dgm:prSet presAssocID="{6B3025B7-29C2-47E8-BD98-7F87D12C5FA4}" presName="node" presStyleLbl="node1" presStyleIdx="1" presStyleCnt="12">
        <dgm:presLayoutVars>
          <dgm:bulletEnabled val="1"/>
        </dgm:presLayoutVars>
      </dgm:prSet>
      <dgm:spPr/>
    </dgm:pt>
    <dgm:pt modelId="{AF0E9D5B-60EA-4073-B1DE-A52DB361677B}" type="pres">
      <dgm:prSet presAssocID="{85D7B601-723E-4198-A021-B779189AB896}" presName="sibTrans" presStyleLbl="sibTrans1D1" presStyleIdx="1" presStyleCnt="11"/>
      <dgm:spPr/>
    </dgm:pt>
    <dgm:pt modelId="{5B31D3C4-D02F-4FEF-8658-FADAD566D381}" type="pres">
      <dgm:prSet presAssocID="{85D7B601-723E-4198-A021-B779189AB896}" presName="connectorText" presStyleLbl="sibTrans1D1" presStyleIdx="1" presStyleCnt="11"/>
      <dgm:spPr/>
    </dgm:pt>
    <dgm:pt modelId="{7FF5F3C3-FAB4-4D5C-8BDB-535E15C118BB}" type="pres">
      <dgm:prSet presAssocID="{FC2062CE-3827-4CA2-A9B7-24B045BA06D3}" presName="node" presStyleLbl="node1" presStyleIdx="2" presStyleCnt="12">
        <dgm:presLayoutVars>
          <dgm:bulletEnabled val="1"/>
        </dgm:presLayoutVars>
      </dgm:prSet>
      <dgm:spPr/>
    </dgm:pt>
    <dgm:pt modelId="{D3E7892D-122F-4250-A065-2B144B274D7C}" type="pres">
      <dgm:prSet presAssocID="{AD170A53-0DA2-46C4-A046-4AA3B4700E2D}" presName="sibTrans" presStyleLbl="sibTrans1D1" presStyleIdx="2" presStyleCnt="11"/>
      <dgm:spPr/>
    </dgm:pt>
    <dgm:pt modelId="{D1D67143-F039-4AF0-94B8-F1C4DA39D294}" type="pres">
      <dgm:prSet presAssocID="{AD170A53-0DA2-46C4-A046-4AA3B4700E2D}" presName="connectorText" presStyleLbl="sibTrans1D1" presStyleIdx="2" presStyleCnt="11"/>
      <dgm:spPr/>
    </dgm:pt>
    <dgm:pt modelId="{03DACDE4-DF43-4DAD-994F-303582FFA6B3}" type="pres">
      <dgm:prSet presAssocID="{DBDA7652-3362-4B47-AB34-51AED2006F17}" presName="node" presStyleLbl="node1" presStyleIdx="3" presStyleCnt="12">
        <dgm:presLayoutVars>
          <dgm:bulletEnabled val="1"/>
        </dgm:presLayoutVars>
      </dgm:prSet>
      <dgm:spPr/>
    </dgm:pt>
    <dgm:pt modelId="{464D14C7-C489-4F61-838E-599E65F1CBFE}" type="pres">
      <dgm:prSet presAssocID="{D205E13A-B50E-4015-AA3D-C74AEDCB9F11}" presName="sibTrans" presStyleLbl="sibTrans1D1" presStyleIdx="3" presStyleCnt="11"/>
      <dgm:spPr/>
    </dgm:pt>
    <dgm:pt modelId="{A9820783-6BB8-4A23-BD68-112346ED185C}" type="pres">
      <dgm:prSet presAssocID="{D205E13A-B50E-4015-AA3D-C74AEDCB9F11}" presName="connectorText" presStyleLbl="sibTrans1D1" presStyleIdx="3" presStyleCnt="11"/>
      <dgm:spPr/>
    </dgm:pt>
    <dgm:pt modelId="{8DC0AD9F-621B-40D1-BB7A-E47BB271F0F7}" type="pres">
      <dgm:prSet presAssocID="{ED742936-BBE2-43B8-BA9D-87A2B31A6115}" presName="node" presStyleLbl="node1" presStyleIdx="4" presStyleCnt="12">
        <dgm:presLayoutVars>
          <dgm:bulletEnabled val="1"/>
        </dgm:presLayoutVars>
      </dgm:prSet>
      <dgm:spPr/>
    </dgm:pt>
    <dgm:pt modelId="{FAF360B9-C83C-4D52-9C59-C7F2D49D6F45}" type="pres">
      <dgm:prSet presAssocID="{B2A0F5EB-6D63-4F9B-951A-500AACC7AA56}" presName="sibTrans" presStyleLbl="sibTrans1D1" presStyleIdx="4" presStyleCnt="11"/>
      <dgm:spPr/>
    </dgm:pt>
    <dgm:pt modelId="{0DA523D8-C837-4856-B379-5A1F80201A2E}" type="pres">
      <dgm:prSet presAssocID="{B2A0F5EB-6D63-4F9B-951A-500AACC7AA56}" presName="connectorText" presStyleLbl="sibTrans1D1" presStyleIdx="4" presStyleCnt="11"/>
      <dgm:spPr/>
    </dgm:pt>
    <dgm:pt modelId="{7442E00E-A92E-4D72-AB18-1C1BD15C5CA4}" type="pres">
      <dgm:prSet presAssocID="{A196B9C1-609D-44EA-AB4B-BE06CC10C430}" presName="node" presStyleLbl="node1" presStyleIdx="5" presStyleCnt="12">
        <dgm:presLayoutVars>
          <dgm:bulletEnabled val="1"/>
        </dgm:presLayoutVars>
      </dgm:prSet>
      <dgm:spPr/>
    </dgm:pt>
    <dgm:pt modelId="{833FAFEF-6878-43E2-AFA9-4F888F7582C2}" type="pres">
      <dgm:prSet presAssocID="{999AFAAC-1AAA-46CF-9D4E-4127E00E70AA}" presName="sibTrans" presStyleLbl="sibTrans1D1" presStyleIdx="5" presStyleCnt="11"/>
      <dgm:spPr/>
    </dgm:pt>
    <dgm:pt modelId="{89891836-FB88-4CE1-A79D-C7883D9EE2EE}" type="pres">
      <dgm:prSet presAssocID="{999AFAAC-1AAA-46CF-9D4E-4127E00E70AA}" presName="connectorText" presStyleLbl="sibTrans1D1" presStyleIdx="5" presStyleCnt="11"/>
      <dgm:spPr/>
    </dgm:pt>
    <dgm:pt modelId="{D9E70389-EEBC-460D-B6AB-42CAB3E5C29B}" type="pres">
      <dgm:prSet presAssocID="{D9588FA9-029B-450C-BB39-6565D34ECC1F}" presName="node" presStyleLbl="node1" presStyleIdx="6" presStyleCnt="12">
        <dgm:presLayoutVars>
          <dgm:bulletEnabled val="1"/>
        </dgm:presLayoutVars>
      </dgm:prSet>
      <dgm:spPr/>
    </dgm:pt>
    <dgm:pt modelId="{D297C325-953A-4026-A8F9-9D977A62E8C9}" type="pres">
      <dgm:prSet presAssocID="{BC0F6535-11A4-4399-ABC3-49E7D69E1FA3}" presName="sibTrans" presStyleLbl="sibTrans1D1" presStyleIdx="6" presStyleCnt="11"/>
      <dgm:spPr/>
    </dgm:pt>
    <dgm:pt modelId="{01CA0820-FF9A-441D-BEC5-0FF291285CE0}" type="pres">
      <dgm:prSet presAssocID="{BC0F6535-11A4-4399-ABC3-49E7D69E1FA3}" presName="connectorText" presStyleLbl="sibTrans1D1" presStyleIdx="6" presStyleCnt="11"/>
      <dgm:spPr/>
    </dgm:pt>
    <dgm:pt modelId="{E124DB66-8DB6-4CD2-9CD3-C56F68A498FF}" type="pres">
      <dgm:prSet presAssocID="{93FE2BBF-7BC0-4CBE-AA5F-DCFEFEA1FB63}" presName="node" presStyleLbl="node1" presStyleIdx="7" presStyleCnt="12">
        <dgm:presLayoutVars>
          <dgm:bulletEnabled val="1"/>
        </dgm:presLayoutVars>
      </dgm:prSet>
      <dgm:spPr/>
    </dgm:pt>
    <dgm:pt modelId="{F124F7E8-9450-49D2-8DD6-01266B8A0FF5}" type="pres">
      <dgm:prSet presAssocID="{84BD1A1D-5651-477A-A80D-213009E496C5}" presName="sibTrans" presStyleLbl="sibTrans1D1" presStyleIdx="7" presStyleCnt="11"/>
      <dgm:spPr/>
    </dgm:pt>
    <dgm:pt modelId="{D8455C7F-4468-4985-93FC-3C47283BA309}" type="pres">
      <dgm:prSet presAssocID="{84BD1A1D-5651-477A-A80D-213009E496C5}" presName="connectorText" presStyleLbl="sibTrans1D1" presStyleIdx="7" presStyleCnt="11"/>
      <dgm:spPr/>
    </dgm:pt>
    <dgm:pt modelId="{636429FF-A223-41EA-BDFE-6D901AD1E07C}" type="pres">
      <dgm:prSet presAssocID="{0CC8F98B-9467-4EC0-B66C-6FFC7ADAA1CD}" presName="node" presStyleLbl="node1" presStyleIdx="8" presStyleCnt="12">
        <dgm:presLayoutVars>
          <dgm:bulletEnabled val="1"/>
        </dgm:presLayoutVars>
      </dgm:prSet>
      <dgm:spPr/>
    </dgm:pt>
    <dgm:pt modelId="{B1EFFA3F-E743-4344-9098-9A462F1A6065}" type="pres">
      <dgm:prSet presAssocID="{553454CF-65F9-4668-80C2-06C89C0161A9}" presName="sibTrans" presStyleLbl="sibTrans1D1" presStyleIdx="8" presStyleCnt="11"/>
      <dgm:spPr/>
    </dgm:pt>
    <dgm:pt modelId="{DCB4BBD9-193F-4047-8D5E-B2046AE94BF8}" type="pres">
      <dgm:prSet presAssocID="{553454CF-65F9-4668-80C2-06C89C0161A9}" presName="connectorText" presStyleLbl="sibTrans1D1" presStyleIdx="8" presStyleCnt="11"/>
      <dgm:spPr/>
    </dgm:pt>
    <dgm:pt modelId="{BC0FDB26-E634-44D9-A83B-65A1AF03D672}" type="pres">
      <dgm:prSet presAssocID="{C37D8116-BA5F-46B2-A2E3-6A0EB11E4F5D}" presName="node" presStyleLbl="node1" presStyleIdx="9" presStyleCnt="12">
        <dgm:presLayoutVars>
          <dgm:bulletEnabled val="1"/>
        </dgm:presLayoutVars>
      </dgm:prSet>
      <dgm:spPr/>
    </dgm:pt>
    <dgm:pt modelId="{0BBDC894-284A-4D26-ACFD-B76A0CA04C94}" type="pres">
      <dgm:prSet presAssocID="{0A7ECBA1-06C4-4747-BB1B-BC30D631A1DC}" presName="sibTrans" presStyleLbl="sibTrans1D1" presStyleIdx="9" presStyleCnt="11"/>
      <dgm:spPr/>
    </dgm:pt>
    <dgm:pt modelId="{A5F85C65-CB4B-41EF-9E50-FFE522D2AEF9}" type="pres">
      <dgm:prSet presAssocID="{0A7ECBA1-06C4-4747-BB1B-BC30D631A1DC}" presName="connectorText" presStyleLbl="sibTrans1D1" presStyleIdx="9" presStyleCnt="11"/>
      <dgm:spPr/>
    </dgm:pt>
    <dgm:pt modelId="{9FA18BB5-2FE0-4E32-991B-680CBEA6E084}" type="pres">
      <dgm:prSet presAssocID="{BDC42899-BC6B-4F75-8B41-A7CF43E5D136}" presName="node" presStyleLbl="node1" presStyleIdx="10" presStyleCnt="12">
        <dgm:presLayoutVars>
          <dgm:bulletEnabled val="1"/>
        </dgm:presLayoutVars>
      </dgm:prSet>
      <dgm:spPr/>
    </dgm:pt>
    <dgm:pt modelId="{9DE838FF-5C2B-49E9-BA9F-A8161D5641C5}" type="pres">
      <dgm:prSet presAssocID="{CCC72E11-C14B-43AB-BE96-C9D1CE64E60C}" presName="sibTrans" presStyleLbl="sibTrans1D1" presStyleIdx="10" presStyleCnt="11"/>
      <dgm:spPr/>
    </dgm:pt>
    <dgm:pt modelId="{17D550F6-2F3C-43D2-8925-07D04FD16F91}" type="pres">
      <dgm:prSet presAssocID="{CCC72E11-C14B-43AB-BE96-C9D1CE64E60C}" presName="connectorText" presStyleLbl="sibTrans1D1" presStyleIdx="10" presStyleCnt="11"/>
      <dgm:spPr/>
    </dgm:pt>
    <dgm:pt modelId="{A29DEAC2-770B-43F6-ABDB-83C7933250EE}" type="pres">
      <dgm:prSet presAssocID="{417A381A-D168-4A45-87BE-ED4DD88866CA}" presName="node" presStyleLbl="node1" presStyleIdx="11" presStyleCnt="12">
        <dgm:presLayoutVars>
          <dgm:bulletEnabled val="1"/>
        </dgm:presLayoutVars>
      </dgm:prSet>
      <dgm:spPr/>
    </dgm:pt>
  </dgm:ptLst>
  <dgm:cxnLst>
    <dgm:cxn modelId="{349B7A0B-E011-4880-B219-2572A8292F03}" type="presOf" srcId="{DBDA7652-3362-4B47-AB34-51AED2006F17}" destId="{03DACDE4-DF43-4DAD-994F-303582FFA6B3}" srcOrd="0" destOrd="0" presId="urn:microsoft.com/office/officeart/2016/7/layout/RepeatingBendingProcessNew"/>
    <dgm:cxn modelId="{F5D0E913-CB15-4495-93EE-8FA584FC2447}" type="presOf" srcId="{A196B9C1-609D-44EA-AB4B-BE06CC10C430}" destId="{7442E00E-A92E-4D72-AB18-1C1BD15C5CA4}" srcOrd="0" destOrd="0" presId="urn:microsoft.com/office/officeart/2016/7/layout/RepeatingBendingProcessNew"/>
    <dgm:cxn modelId="{E5C63414-DB9B-46EB-891B-BCD36F43745B}" srcId="{0DB66DE1-4C38-4B65-B587-9390225E5B4A}" destId="{417A381A-D168-4A45-87BE-ED4DD88866CA}" srcOrd="11" destOrd="0" parTransId="{DE29C29A-B17D-413A-8066-8C96CBE631E3}" sibTransId="{442375A5-D8BF-4C64-8D3B-1646353E785D}"/>
    <dgm:cxn modelId="{C27FD219-5344-4E88-8535-A389A4C75E10}" srcId="{0DB66DE1-4C38-4B65-B587-9390225E5B4A}" destId="{D9588FA9-029B-450C-BB39-6565D34ECC1F}" srcOrd="6" destOrd="0" parTransId="{75A1E79F-9B2A-461A-AAEF-49720ABF9081}" sibTransId="{BC0F6535-11A4-4399-ABC3-49E7D69E1FA3}"/>
    <dgm:cxn modelId="{16C77F1E-FE61-47E1-9784-9F3B2EA848BD}" type="presOf" srcId="{D205E13A-B50E-4015-AA3D-C74AEDCB9F11}" destId="{464D14C7-C489-4F61-838E-599E65F1CBFE}" srcOrd="0" destOrd="0" presId="urn:microsoft.com/office/officeart/2016/7/layout/RepeatingBendingProcessNew"/>
    <dgm:cxn modelId="{D79BF31E-2B80-44AD-B0DF-B1D547EB1D67}" type="presOf" srcId="{D205E13A-B50E-4015-AA3D-C74AEDCB9F11}" destId="{A9820783-6BB8-4A23-BD68-112346ED185C}" srcOrd="1" destOrd="0" presId="urn:microsoft.com/office/officeart/2016/7/layout/RepeatingBendingProcessNew"/>
    <dgm:cxn modelId="{E45B2023-E13C-4C05-8C4D-5BA356DC96DA}" type="presOf" srcId="{0A7ECBA1-06C4-4747-BB1B-BC30D631A1DC}" destId="{0BBDC894-284A-4D26-ACFD-B76A0CA04C94}" srcOrd="0" destOrd="0" presId="urn:microsoft.com/office/officeart/2016/7/layout/RepeatingBendingProcessNew"/>
    <dgm:cxn modelId="{A1E8DC2D-F0E3-4C6F-B481-0F5A0682E8C5}" type="presOf" srcId="{BDC42899-BC6B-4F75-8B41-A7CF43E5D136}" destId="{9FA18BB5-2FE0-4E32-991B-680CBEA6E084}" srcOrd="0" destOrd="0" presId="urn:microsoft.com/office/officeart/2016/7/layout/RepeatingBendingProcessNew"/>
    <dgm:cxn modelId="{6E333836-051C-4A78-A632-F60131E03AE5}" type="presOf" srcId="{553454CF-65F9-4668-80C2-06C89C0161A9}" destId="{B1EFFA3F-E743-4344-9098-9A462F1A6065}" srcOrd="0" destOrd="0" presId="urn:microsoft.com/office/officeart/2016/7/layout/RepeatingBendingProcessNew"/>
    <dgm:cxn modelId="{63036938-F2C0-4C62-BFF0-43E6F2AF41B8}" srcId="{0DB66DE1-4C38-4B65-B587-9390225E5B4A}" destId="{FC2062CE-3827-4CA2-A9B7-24B045BA06D3}" srcOrd="2" destOrd="0" parTransId="{AC6F867F-BD7A-45B9-8C91-15B2399A1F04}" sibTransId="{AD170A53-0DA2-46C4-A046-4AA3B4700E2D}"/>
    <dgm:cxn modelId="{BB8B1339-150C-4BB1-AA73-D4C22B3271FC}" type="presOf" srcId="{999AFAAC-1AAA-46CF-9D4E-4127E00E70AA}" destId="{833FAFEF-6878-43E2-AFA9-4F888F7582C2}" srcOrd="0" destOrd="0" presId="urn:microsoft.com/office/officeart/2016/7/layout/RepeatingBendingProcessNew"/>
    <dgm:cxn modelId="{F6282E39-16D2-4161-8359-47D12B759978}" type="presOf" srcId="{85D7B601-723E-4198-A021-B779189AB896}" destId="{AF0E9D5B-60EA-4073-B1DE-A52DB361677B}" srcOrd="0" destOrd="0" presId="urn:microsoft.com/office/officeart/2016/7/layout/RepeatingBendingProcessNew"/>
    <dgm:cxn modelId="{C9380F3E-E943-4138-9F6B-EC4EB2FBAA5F}" type="presOf" srcId="{84BD1A1D-5651-477A-A80D-213009E496C5}" destId="{F124F7E8-9450-49D2-8DD6-01266B8A0FF5}" srcOrd="0" destOrd="0" presId="urn:microsoft.com/office/officeart/2016/7/layout/RepeatingBendingProcessNew"/>
    <dgm:cxn modelId="{98921543-0D22-4F44-AC65-758E2BC0A5D9}" type="presOf" srcId="{B2A0F5EB-6D63-4F9B-951A-500AACC7AA56}" destId="{FAF360B9-C83C-4D52-9C59-C7F2D49D6F45}" srcOrd="0" destOrd="0" presId="urn:microsoft.com/office/officeart/2016/7/layout/RepeatingBendingProcessNew"/>
    <dgm:cxn modelId="{7B97AA63-876E-4046-A8BF-75E5F75AAECF}" srcId="{0DB66DE1-4C38-4B65-B587-9390225E5B4A}" destId="{6B3025B7-29C2-47E8-BD98-7F87D12C5FA4}" srcOrd="1" destOrd="0" parTransId="{8616BE68-FB8E-465B-A5E1-A80996D9719A}" sibTransId="{85D7B601-723E-4198-A021-B779189AB896}"/>
    <dgm:cxn modelId="{423D1368-264E-402A-B264-E077E404DBE6}" type="presOf" srcId="{CCC72E11-C14B-43AB-BE96-C9D1CE64E60C}" destId="{17D550F6-2F3C-43D2-8925-07D04FD16F91}" srcOrd="1" destOrd="0" presId="urn:microsoft.com/office/officeart/2016/7/layout/RepeatingBendingProcessNew"/>
    <dgm:cxn modelId="{3F106668-14CD-4690-8C39-481B68E1AC5D}" type="presOf" srcId="{85D7B601-723E-4198-A021-B779189AB896}" destId="{5B31D3C4-D02F-4FEF-8658-FADAD566D381}" srcOrd="1" destOrd="0" presId="urn:microsoft.com/office/officeart/2016/7/layout/RepeatingBendingProcessNew"/>
    <dgm:cxn modelId="{D796A46A-EFEC-4DCC-8E3E-FB7BB3014439}" type="presOf" srcId="{417A381A-D168-4A45-87BE-ED4DD88866CA}" destId="{A29DEAC2-770B-43F6-ABDB-83C7933250EE}" srcOrd="0" destOrd="0" presId="urn:microsoft.com/office/officeart/2016/7/layout/RepeatingBendingProcessNew"/>
    <dgm:cxn modelId="{53290A71-0279-4B0C-A6DB-C396FA547C75}" srcId="{0DB66DE1-4C38-4B65-B587-9390225E5B4A}" destId="{C37D8116-BA5F-46B2-A2E3-6A0EB11E4F5D}" srcOrd="9" destOrd="0" parTransId="{A232B040-223E-4155-903A-97BF185ACA1B}" sibTransId="{0A7ECBA1-06C4-4747-BB1B-BC30D631A1DC}"/>
    <dgm:cxn modelId="{B59EFE75-2552-4BBF-BF56-B41C4A376041}" srcId="{0DB66DE1-4C38-4B65-B587-9390225E5B4A}" destId="{93FE2BBF-7BC0-4CBE-AA5F-DCFEFEA1FB63}" srcOrd="7" destOrd="0" parTransId="{9091A7F3-C3C5-47AF-83DB-9D9892EF8E1A}" sibTransId="{84BD1A1D-5651-477A-A80D-213009E496C5}"/>
    <dgm:cxn modelId="{2286C676-41EC-448C-BE55-44D8A9ACAFDD}" srcId="{0DB66DE1-4C38-4B65-B587-9390225E5B4A}" destId="{BDC42899-BC6B-4F75-8B41-A7CF43E5D136}" srcOrd="10" destOrd="0" parTransId="{4A18A783-4C79-44CE-96EF-26692371D048}" sibTransId="{CCC72E11-C14B-43AB-BE96-C9D1CE64E60C}"/>
    <dgm:cxn modelId="{B13EDF7B-2516-4CAC-889E-165E93377EAE}" type="presOf" srcId="{999AFAAC-1AAA-46CF-9D4E-4127E00E70AA}" destId="{89891836-FB88-4CE1-A79D-C7883D9EE2EE}" srcOrd="1" destOrd="0" presId="urn:microsoft.com/office/officeart/2016/7/layout/RepeatingBendingProcessNew"/>
    <dgm:cxn modelId="{246D4E80-3EE9-436B-A13B-34E81B885D1B}" srcId="{0DB66DE1-4C38-4B65-B587-9390225E5B4A}" destId="{0CC8F98B-9467-4EC0-B66C-6FFC7ADAA1CD}" srcOrd="8" destOrd="0" parTransId="{EDD57134-1779-42B2-8ABE-578458221D73}" sibTransId="{553454CF-65F9-4668-80C2-06C89C0161A9}"/>
    <dgm:cxn modelId="{0173F183-5C6D-41B8-8FC1-384AE0086134}" type="presOf" srcId="{0DB66DE1-4C38-4B65-B587-9390225E5B4A}" destId="{C4D3C265-328B-4B2D-BD42-06B078BE6B8F}" srcOrd="0" destOrd="0" presId="urn:microsoft.com/office/officeart/2016/7/layout/RepeatingBendingProcessNew"/>
    <dgm:cxn modelId="{87850690-445C-4531-824B-F0F990150C5D}" type="presOf" srcId="{3D15D3AE-0AA8-4FDF-8397-F8F96AD6C0F5}" destId="{664B9E3F-E22C-49A1-B0A5-029542A27DE9}" srcOrd="0" destOrd="0" presId="urn:microsoft.com/office/officeart/2016/7/layout/RepeatingBendingProcessNew"/>
    <dgm:cxn modelId="{4B7BE992-2E1F-487F-9377-FB7A7997EE56}" type="presOf" srcId="{B2A0F5EB-6D63-4F9B-951A-500AACC7AA56}" destId="{0DA523D8-C837-4856-B379-5A1F80201A2E}" srcOrd="1" destOrd="0" presId="urn:microsoft.com/office/officeart/2016/7/layout/RepeatingBendingProcessNew"/>
    <dgm:cxn modelId="{C392689B-AEFD-42C9-8D22-7DC24DC69875}" srcId="{0DB66DE1-4C38-4B65-B587-9390225E5B4A}" destId="{DBDA7652-3362-4B47-AB34-51AED2006F17}" srcOrd="3" destOrd="0" parTransId="{8823A238-239F-425A-BBA8-3C3D40FEEEC3}" sibTransId="{D205E13A-B50E-4015-AA3D-C74AEDCB9F11}"/>
    <dgm:cxn modelId="{EED6BC9C-6986-4EF1-AFD5-E0CC9EE33760}" type="presOf" srcId="{6B3025B7-29C2-47E8-BD98-7F87D12C5FA4}" destId="{51DE65F1-C4EC-4F0E-AB37-740EC17D54BC}" srcOrd="0" destOrd="0" presId="urn:microsoft.com/office/officeart/2016/7/layout/RepeatingBendingProcessNew"/>
    <dgm:cxn modelId="{13DBE49D-79C7-4590-A30C-881D45BB21FD}" type="presOf" srcId="{BC0F6535-11A4-4399-ABC3-49E7D69E1FA3}" destId="{01CA0820-FF9A-441D-BEC5-0FF291285CE0}" srcOrd="1" destOrd="0" presId="urn:microsoft.com/office/officeart/2016/7/layout/RepeatingBendingProcessNew"/>
    <dgm:cxn modelId="{0BEDEF9D-921B-4DF7-8D96-647BA16D85B1}" srcId="{0DB66DE1-4C38-4B65-B587-9390225E5B4A}" destId="{3D15D3AE-0AA8-4FDF-8397-F8F96AD6C0F5}" srcOrd="0" destOrd="0" parTransId="{CEC139FB-EF50-435F-90F8-8508B878C063}" sibTransId="{A2009510-6093-4369-99B1-E75762E53D9F}"/>
    <dgm:cxn modelId="{CF37C7A0-22FE-4241-9E41-1F4187C5BB48}" srcId="{0DB66DE1-4C38-4B65-B587-9390225E5B4A}" destId="{ED742936-BBE2-43B8-BA9D-87A2B31A6115}" srcOrd="4" destOrd="0" parTransId="{2E6C8422-EBF5-4347-A810-6DF74C7C096A}" sibTransId="{B2A0F5EB-6D63-4F9B-951A-500AACC7AA56}"/>
    <dgm:cxn modelId="{5B95ABA1-03B4-4A53-A43E-DACE08D1D8FF}" type="presOf" srcId="{D9588FA9-029B-450C-BB39-6565D34ECC1F}" destId="{D9E70389-EEBC-460D-B6AB-42CAB3E5C29B}" srcOrd="0" destOrd="0" presId="urn:microsoft.com/office/officeart/2016/7/layout/RepeatingBendingProcessNew"/>
    <dgm:cxn modelId="{356AD8A4-0998-49C9-9045-816241A705CD}" type="presOf" srcId="{AD170A53-0DA2-46C4-A046-4AA3B4700E2D}" destId="{D3E7892D-122F-4250-A065-2B144B274D7C}" srcOrd="0" destOrd="0" presId="urn:microsoft.com/office/officeart/2016/7/layout/RepeatingBendingProcessNew"/>
    <dgm:cxn modelId="{3B7576AD-3267-4630-A855-64895D03D86F}" type="presOf" srcId="{A2009510-6093-4369-99B1-E75762E53D9F}" destId="{EC9E1B18-031B-41EF-9737-D67C1AC08437}" srcOrd="1" destOrd="0" presId="urn:microsoft.com/office/officeart/2016/7/layout/RepeatingBendingProcessNew"/>
    <dgm:cxn modelId="{8EF194AF-F644-400F-8902-B1D08BBCD5B0}" type="presOf" srcId="{CCC72E11-C14B-43AB-BE96-C9D1CE64E60C}" destId="{9DE838FF-5C2B-49E9-BA9F-A8161D5641C5}" srcOrd="0" destOrd="0" presId="urn:microsoft.com/office/officeart/2016/7/layout/RepeatingBendingProcessNew"/>
    <dgm:cxn modelId="{DD5A40B7-6908-4C54-840E-1EE743B80F6E}" type="presOf" srcId="{553454CF-65F9-4668-80C2-06C89C0161A9}" destId="{DCB4BBD9-193F-4047-8D5E-B2046AE94BF8}" srcOrd="1" destOrd="0" presId="urn:microsoft.com/office/officeart/2016/7/layout/RepeatingBendingProcessNew"/>
    <dgm:cxn modelId="{DD567ABE-8442-4694-AF80-0BF79D73C87F}" type="presOf" srcId="{FC2062CE-3827-4CA2-A9B7-24B045BA06D3}" destId="{7FF5F3C3-FAB4-4D5C-8BDB-535E15C118BB}" srcOrd="0" destOrd="0" presId="urn:microsoft.com/office/officeart/2016/7/layout/RepeatingBendingProcessNew"/>
    <dgm:cxn modelId="{80F711C1-9C32-4FD7-953D-0D6B2EBA3662}" type="presOf" srcId="{C37D8116-BA5F-46B2-A2E3-6A0EB11E4F5D}" destId="{BC0FDB26-E634-44D9-A83B-65A1AF03D672}" srcOrd="0" destOrd="0" presId="urn:microsoft.com/office/officeart/2016/7/layout/RepeatingBendingProcessNew"/>
    <dgm:cxn modelId="{2AA7E3C8-2F68-4F9D-BCAA-11AD2AFBC20D}" type="presOf" srcId="{0CC8F98B-9467-4EC0-B66C-6FFC7ADAA1CD}" destId="{636429FF-A223-41EA-BDFE-6D901AD1E07C}" srcOrd="0" destOrd="0" presId="urn:microsoft.com/office/officeart/2016/7/layout/RepeatingBendingProcessNew"/>
    <dgm:cxn modelId="{1151C0CF-B887-45CD-B96E-47D4B3E63900}" srcId="{0DB66DE1-4C38-4B65-B587-9390225E5B4A}" destId="{A196B9C1-609D-44EA-AB4B-BE06CC10C430}" srcOrd="5" destOrd="0" parTransId="{9F1A8871-D8DF-4DFF-A7AC-C8354E5F0703}" sibTransId="{999AFAAC-1AAA-46CF-9D4E-4127E00E70AA}"/>
    <dgm:cxn modelId="{634D51D7-3E39-4330-B7C4-2DE4EF42A789}" type="presOf" srcId="{ED742936-BBE2-43B8-BA9D-87A2B31A6115}" destId="{8DC0AD9F-621B-40D1-BB7A-E47BB271F0F7}" srcOrd="0" destOrd="0" presId="urn:microsoft.com/office/officeart/2016/7/layout/RepeatingBendingProcessNew"/>
    <dgm:cxn modelId="{7888EFD9-B270-447C-9186-8829EF9E2793}" type="presOf" srcId="{BC0F6535-11A4-4399-ABC3-49E7D69E1FA3}" destId="{D297C325-953A-4026-A8F9-9D977A62E8C9}" srcOrd="0" destOrd="0" presId="urn:microsoft.com/office/officeart/2016/7/layout/RepeatingBendingProcessNew"/>
    <dgm:cxn modelId="{6A4E71DE-BCD8-4F38-AD3A-0665003C761E}" type="presOf" srcId="{93FE2BBF-7BC0-4CBE-AA5F-DCFEFEA1FB63}" destId="{E124DB66-8DB6-4CD2-9CD3-C56F68A498FF}" srcOrd="0" destOrd="0" presId="urn:microsoft.com/office/officeart/2016/7/layout/RepeatingBendingProcessNew"/>
    <dgm:cxn modelId="{69E27FE3-3326-4017-8EE0-F3B64EA575B8}" type="presOf" srcId="{AD170A53-0DA2-46C4-A046-4AA3B4700E2D}" destId="{D1D67143-F039-4AF0-94B8-F1C4DA39D294}" srcOrd="1" destOrd="0" presId="urn:microsoft.com/office/officeart/2016/7/layout/RepeatingBendingProcessNew"/>
    <dgm:cxn modelId="{C3FA61EB-DF1B-4C25-AB89-DBC8C9243AFA}" type="presOf" srcId="{84BD1A1D-5651-477A-A80D-213009E496C5}" destId="{D8455C7F-4468-4985-93FC-3C47283BA309}" srcOrd="1" destOrd="0" presId="urn:microsoft.com/office/officeart/2016/7/layout/RepeatingBendingProcessNew"/>
    <dgm:cxn modelId="{13E01EFB-0596-4AD2-B371-D403EC40704F}" type="presOf" srcId="{A2009510-6093-4369-99B1-E75762E53D9F}" destId="{252A55CE-FA49-436D-A5F1-A168CEA3C843}" srcOrd="0" destOrd="0" presId="urn:microsoft.com/office/officeart/2016/7/layout/RepeatingBendingProcessNew"/>
    <dgm:cxn modelId="{395CDFFE-E4F7-4A2C-9343-65A70348503C}" type="presOf" srcId="{0A7ECBA1-06C4-4747-BB1B-BC30D631A1DC}" destId="{A5F85C65-CB4B-41EF-9E50-FFE522D2AEF9}" srcOrd="1" destOrd="0" presId="urn:microsoft.com/office/officeart/2016/7/layout/RepeatingBendingProcessNew"/>
    <dgm:cxn modelId="{164D020A-ABE1-46E8-934F-4ABEAF6ADED1}" type="presParOf" srcId="{C4D3C265-328B-4B2D-BD42-06B078BE6B8F}" destId="{664B9E3F-E22C-49A1-B0A5-029542A27DE9}" srcOrd="0" destOrd="0" presId="urn:microsoft.com/office/officeart/2016/7/layout/RepeatingBendingProcessNew"/>
    <dgm:cxn modelId="{79ECF4ED-3D2B-4110-A5E5-93A600C9E783}" type="presParOf" srcId="{C4D3C265-328B-4B2D-BD42-06B078BE6B8F}" destId="{252A55CE-FA49-436D-A5F1-A168CEA3C843}" srcOrd="1" destOrd="0" presId="urn:microsoft.com/office/officeart/2016/7/layout/RepeatingBendingProcessNew"/>
    <dgm:cxn modelId="{771B53F7-E247-4BC8-A162-81556238D59E}" type="presParOf" srcId="{252A55CE-FA49-436D-A5F1-A168CEA3C843}" destId="{EC9E1B18-031B-41EF-9737-D67C1AC08437}" srcOrd="0" destOrd="0" presId="urn:microsoft.com/office/officeart/2016/7/layout/RepeatingBendingProcessNew"/>
    <dgm:cxn modelId="{9E9812FD-9F7F-4B3E-91C2-CDA1860FC669}" type="presParOf" srcId="{C4D3C265-328B-4B2D-BD42-06B078BE6B8F}" destId="{51DE65F1-C4EC-4F0E-AB37-740EC17D54BC}" srcOrd="2" destOrd="0" presId="urn:microsoft.com/office/officeart/2016/7/layout/RepeatingBendingProcessNew"/>
    <dgm:cxn modelId="{529E26ED-1E96-49C6-9AD8-271580DBE848}" type="presParOf" srcId="{C4D3C265-328B-4B2D-BD42-06B078BE6B8F}" destId="{AF0E9D5B-60EA-4073-B1DE-A52DB361677B}" srcOrd="3" destOrd="0" presId="urn:microsoft.com/office/officeart/2016/7/layout/RepeatingBendingProcessNew"/>
    <dgm:cxn modelId="{FB62825D-06B0-4734-A352-B09C6DF54CC1}" type="presParOf" srcId="{AF0E9D5B-60EA-4073-B1DE-A52DB361677B}" destId="{5B31D3C4-D02F-4FEF-8658-FADAD566D381}" srcOrd="0" destOrd="0" presId="urn:microsoft.com/office/officeart/2016/7/layout/RepeatingBendingProcessNew"/>
    <dgm:cxn modelId="{D8517A00-622F-48E5-A499-C8D873CECBC8}" type="presParOf" srcId="{C4D3C265-328B-4B2D-BD42-06B078BE6B8F}" destId="{7FF5F3C3-FAB4-4D5C-8BDB-535E15C118BB}" srcOrd="4" destOrd="0" presId="urn:microsoft.com/office/officeart/2016/7/layout/RepeatingBendingProcessNew"/>
    <dgm:cxn modelId="{46592814-1EA8-4AA6-8430-986783024647}" type="presParOf" srcId="{C4D3C265-328B-4B2D-BD42-06B078BE6B8F}" destId="{D3E7892D-122F-4250-A065-2B144B274D7C}" srcOrd="5" destOrd="0" presId="urn:microsoft.com/office/officeart/2016/7/layout/RepeatingBendingProcessNew"/>
    <dgm:cxn modelId="{681E7C85-6237-499A-9C6E-654C9F7EAF89}" type="presParOf" srcId="{D3E7892D-122F-4250-A065-2B144B274D7C}" destId="{D1D67143-F039-4AF0-94B8-F1C4DA39D294}" srcOrd="0" destOrd="0" presId="urn:microsoft.com/office/officeart/2016/7/layout/RepeatingBendingProcessNew"/>
    <dgm:cxn modelId="{FFDB7874-7944-49DE-BE04-AF71230D0A70}" type="presParOf" srcId="{C4D3C265-328B-4B2D-BD42-06B078BE6B8F}" destId="{03DACDE4-DF43-4DAD-994F-303582FFA6B3}" srcOrd="6" destOrd="0" presId="urn:microsoft.com/office/officeart/2016/7/layout/RepeatingBendingProcessNew"/>
    <dgm:cxn modelId="{62CE43CA-8536-4729-9824-D20AFE79F4DF}" type="presParOf" srcId="{C4D3C265-328B-4B2D-BD42-06B078BE6B8F}" destId="{464D14C7-C489-4F61-838E-599E65F1CBFE}" srcOrd="7" destOrd="0" presId="urn:microsoft.com/office/officeart/2016/7/layout/RepeatingBendingProcessNew"/>
    <dgm:cxn modelId="{5806F163-F5BA-47AF-A3DD-F2116F81E399}" type="presParOf" srcId="{464D14C7-C489-4F61-838E-599E65F1CBFE}" destId="{A9820783-6BB8-4A23-BD68-112346ED185C}" srcOrd="0" destOrd="0" presId="urn:microsoft.com/office/officeart/2016/7/layout/RepeatingBendingProcessNew"/>
    <dgm:cxn modelId="{7A47F214-18DF-4AAD-A551-B2151E1861B2}" type="presParOf" srcId="{C4D3C265-328B-4B2D-BD42-06B078BE6B8F}" destId="{8DC0AD9F-621B-40D1-BB7A-E47BB271F0F7}" srcOrd="8" destOrd="0" presId="urn:microsoft.com/office/officeart/2016/7/layout/RepeatingBendingProcessNew"/>
    <dgm:cxn modelId="{EE0F534D-1612-47ED-A7CB-F2F212C1B80C}" type="presParOf" srcId="{C4D3C265-328B-4B2D-BD42-06B078BE6B8F}" destId="{FAF360B9-C83C-4D52-9C59-C7F2D49D6F45}" srcOrd="9" destOrd="0" presId="urn:microsoft.com/office/officeart/2016/7/layout/RepeatingBendingProcessNew"/>
    <dgm:cxn modelId="{8E68D90E-F93D-4A13-80EE-251CF473713F}" type="presParOf" srcId="{FAF360B9-C83C-4D52-9C59-C7F2D49D6F45}" destId="{0DA523D8-C837-4856-B379-5A1F80201A2E}" srcOrd="0" destOrd="0" presId="urn:microsoft.com/office/officeart/2016/7/layout/RepeatingBendingProcessNew"/>
    <dgm:cxn modelId="{195DEEA3-CB90-43C3-BB0A-3422BE004DC2}" type="presParOf" srcId="{C4D3C265-328B-4B2D-BD42-06B078BE6B8F}" destId="{7442E00E-A92E-4D72-AB18-1C1BD15C5CA4}" srcOrd="10" destOrd="0" presId="urn:microsoft.com/office/officeart/2016/7/layout/RepeatingBendingProcessNew"/>
    <dgm:cxn modelId="{0B82A823-668C-4469-B526-DA8742A5DE11}" type="presParOf" srcId="{C4D3C265-328B-4B2D-BD42-06B078BE6B8F}" destId="{833FAFEF-6878-43E2-AFA9-4F888F7582C2}" srcOrd="11" destOrd="0" presId="urn:microsoft.com/office/officeart/2016/7/layout/RepeatingBendingProcessNew"/>
    <dgm:cxn modelId="{9CFACA37-8AAD-4D68-B908-1C4E1B75AB50}" type="presParOf" srcId="{833FAFEF-6878-43E2-AFA9-4F888F7582C2}" destId="{89891836-FB88-4CE1-A79D-C7883D9EE2EE}" srcOrd="0" destOrd="0" presId="urn:microsoft.com/office/officeart/2016/7/layout/RepeatingBendingProcessNew"/>
    <dgm:cxn modelId="{5E53EF11-EDBE-452E-8E35-04FAD0CCA1A4}" type="presParOf" srcId="{C4D3C265-328B-4B2D-BD42-06B078BE6B8F}" destId="{D9E70389-EEBC-460D-B6AB-42CAB3E5C29B}" srcOrd="12" destOrd="0" presId="urn:microsoft.com/office/officeart/2016/7/layout/RepeatingBendingProcessNew"/>
    <dgm:cxn modelId="{27195B87-DC84-45EC-9488-1DD79088EF61}" type="presParOf" srcId="{C4D3C265-328B-4B2D-BD42-06B078BE6B8F}" destId="{D297C325-953A-4026-A8F9-9D977A62E8C9}" srcOrd="13" destOrd="0" presId="urn:microsoft.com/office/officeart/2016/7/layout/RepeatingBendingProcessNew"/>
    <dgm:cxn modelId="{2FB3B363-30FB-476A-803B-8D30B731ABF7}" type="presParOf" srcId="{D297C325-953A-4026-A8F9-9D977A62E8C9}" destId="{01CA0820-FF9A-441D-BEC5-0FF291285CE0}" srcOrd="0" destOrd="0" presId="urn:microsoft.com/office/officeart/2016/7/layout/RepeatingBendingProcessNew"/>
    <dgm:cxn modelId="{5B81C56C-8668-4279-AC88-B9EEA2B34D94}" type="presParOf" srcId="{C4D3C265-328B-4B2D-BD42-06B078BE6B8F}" destId="{E124DB66-8DB6-4CD2-9CD3-C56F68A498FF}" srcOrd="14" destOrd="0" presId="urn:microsoft.com/office/officeart/2016/7/layout/RepeatingBendingProcessNew"/>
    <dgm:cxn modelId="{84C41281-93BC-4B7A-A77A-B67DABBD96A1}" type="presParOf" srcId="{C4D3C265-328B-4B2D-BD42-06B078BE6B8F}" destId="{F124F7E8-9450-49D2-8DD6-01266B8A0FF5}" srcOrd="15" destOrd="0" presId="urn:microsoft.com/office/officeart/2016/7/layout/RepeatingBendingProcessNew"/>
    <dgm:cxn modelId="{7D011FA0-5947-45EB-BE48-04BDBF7B18AF}" type="presParOf" srcId="{F124F7E8-9450-49D2-8DD6-01266B8A0FF5}" destId="{D8455C7F-4468-4985-93FC-3C47283BA309}" srcOrd="0" destOrd="0" presId="urn:microsoft.com/office/officeart/2016/7/layout/RepeatingBendingProcessNew"/>
    <dgm:cxn modelId="{564668E9-971A-48E3-AD43-BD37D2D43B46}" type="presParOf" srcId="{C4D3C265-328B-4B2D-BD42-06B078BE6B8F}" destId="{636429FF-A223-41EA-BDFE-6D901AD1E07C}" srcOrd="16" destOrd="0" presId="urn:microsoft.com/office/officeart/2016/7/layout/RepeatingBendingProcessNew"/>
    <dgm:cxn modelId="{75B442FE-B4F9-4F9B-89FC-4E6D33B0AC42}" type="presParOf" srcId="{C4D3C265-328B-4B2D-BD42-06B078BE6B8F}" destId="{B1EFFA3F-E743-4344-9098-9A462F1A6065}" srcOrd="17" destOrd="0" presId="urn:microsoft.com/office/officeart/2016/7/layout/RepeatingBendingProcessNew"/>
    <dgm:cxn modelId="{E8C482A8-6257-4955-B150-01500E0EF379}" type="presParOf" srcId="{B1EFFA3F-E743-4344-9098-9A462F1A6065}" destId="{DCB4BBD9-193F-4047-8D5E-B2046AE94BF8}" srcOrd="0" destOrd="0" presId="urn:microsoft.com/office/officeart/2016/7/layout/RepeatingBendingProcessNew"/>
    <dgm:cxn modelId="{94861668-57E5-49F5-8288-F61476BD6C67}" type="presParOf" srcId="{C4D3C265-328B-4B2D-BD42-06B078BE6B8F}" destId="{BC0FDB26-E634-44D9-A83B-65A1AF03D672}" srcOrd="18" destOrd="0" presId="urn:microsoft.com/office/officeart/2016/7/layout/RepeatingBendingProcessNew"/>
    <dgm:cxn modelId="{62645BEF-5666-4B75-AB2E-D00B10C93F49}" type="presParOf" srcId="{C4D3C265-328B-4B2D-BD42-06B078BE6B8F}" destId="{0BBDC894-284A-4D26-ACFD-B76A0CA04C94}" srcOrd="19" destOrd="0" presId="urn:microsoft.com/office/officeart/2016/7/layout/RepeatingBendingProcessNew"/>
    <dgm:cxn modelId="{A1316C99-C132-4048-AA8C-3A8DE0EDA31F}" type="presParOf" srcId="{0BBDC894-284A-4D26-ACFD-B76A0CA04C94}" destId="{A5F85C65-CB4B-41EF-9E50-FFE522D2AEF9}" srcOrd="0" destOrd="0" presId="urn:microsoft.com/office/officeart/2016/7/layout/RepeatingBendingProcessNew"/>
    <dgm:cxn modelId="{ECD5A7F4-0768-47D3-A440-AD740A1B6B44}" type="presParOf" srcId="{C4D3C265-328B-4B2D-BD42-06B078BE6B8F}" destId="{9FA18BB5-2FE0-4E32-991B-680CBEA6E084}" srcOrd="20" destOrd="0" presId="urn:microsoft.com/office/officeart/2016/7/layout/RepeatingBendingProcessNew"/>
    <dgm:cxn modelId="{FA313433-DAB3-4425-9F09-82FA45B3C627}" type="presParOf" srcId="{C4D3C265-328B-4B2D-BD42-06B078BE6B8F}" destId="{9DE838FF-5C2B-49E9-BA9F-A8161D5641C5}" srcOrd="21" destOrd="0" presId="urn:microsoft.com/office/officeart/2016/7/layout/RepeatingBendingProcessNew"/>
    <dgm:cxn modelId="{31B49712-4EB2-4A4B-8D43-8713D019A60A}" type="presParOf" srcId="{9DE838FF-5C2B-49E9-BA9F-A8161D5641C5}" destId="{17D550F6-2F3C-43D2-8925-07D04FD16F91}" srcOrd="0" destOrd="0" presId="urn:microsoft.com/office/officeart/2016/7/layout/RepeatingBendingProcessNew"/>
    <dgm:cxn modelId="{C095B8CF-9751-4928-A763-56AF3E8EBC80}" type="presParOf" srcId="{C4D3C265-328B-4B2D-BD42-06B078BE6B8F}" destId="{A29DEAC2-770B-43F6-ABDB-83C7933250EE}" srcOrd="22"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A05A50-D20E-4643-86C9-0560FEC01668}" type="doc">
      <dgm:prSet loTypeId="urn:microsoft.com/office/officeart/2016/7/layout/VerticalSolidActionList" loCatId="List" qsTypeId="urn:microsoft.com/office/officeart/2005/8/quickstyle/simple1" qsCatId="simple" csTypeId="urn:microsoft.com/office/officeart/2005/8/colors/colorful1" csCatId="colorful"/>
      <dgm:spPr/>
      <dgm:t>
        <a:bodyPr/>
        <a:lstStyle/>
        <a:p>
          <a:endParaRPr lang="en-US"/>
        </a:p>
      </dgm:t>
    </dgm:pt>
    <dgm:pt modelId="{0BDBAFAA-DCF4-498A-B316-66CEB5789891}">
      <dgm:prSet/>
      <dgm:spPr/>
      <dgm:t>
        <a:bodyPr/>
        <a:lstStyle/>
        <a:p>
          <a:r>
            <a:rPr lang="en-US" b="1">
              <a:solidFill>
                <a:schemeClr val="tx1"/>
              </a:solidFill>
            </a:rPr>
            <a:t>Understand</a:t>
          </a:r>
        </a:p>
      </dgm:t>
    </dgm:pt>
    <dgm:pt modelId="{F5D02183-CD13-456A-AF5B-C52123A513BB}" type="parTrans" cxnId="{B46FB4A5-65FB-45B8-890F-1D0E5529F245}">
      <dgm:prSet/>
      <dgm:spPr/>
      <dgm:t>
        <a:bodyPr/>
        <a:lstStyle/>
        <a:p>
          <a:endParaRPr lang="en-US"/>
        </a:p>
      </dgm:t>
    </dgm:pt>
    <dgm:pt modelId="{B9C179EB-21E1-4093-8C61-862BEED73C6A}" type="sibTrans" cxnId="{B46FB4A5-65FB-45B8-890F-1D0E5529F245}">
      <dgm:prSet/>
      <dgm:spPr/>
      <dgm:t>
        <a:bodyPr/>
        <a:lstStyle/>
        <a:p>
          <a:endParaRPr lang="en-US"/>
        </a:p>
      </dgm:t>
    </dgm:pt>
    <dgm:pt modelId="{6E9B5471-5DCF-479B-9945-FD2F46DC4D74}">
      <dgm:prSet/>
      <dgm:spPr/>
      <dgm:t>
        <a:bodyPr/>
        <a:lstStyle/>
        <a:p>
          <a:r>
            <a:rPr lang="en-US" b="1"/>
            <a:t>Understand Data</a:t>
          </a:r>
        </a:p>
      </dgm:t>
    </dgm:pt>
    <dgm:pt modelId="{D17BA78A-129C-4696-94D3-02051D6CDEBA}" type="parTrans" cxnId="{EBBA5C6F-A06E-472C-9F6A-0EABD21A5102}">
      <dgm:prSet/>
      <dgm:spPr/>
      <dgm:t>
        <a:bodyPr/>
        <a:lstStyle/>
        <a:p>
          <a:endParaRPr lang="en-US"/>
        </a:p>
      </dgm:t>
    </dgm:pt>
    <dgm:pt modelId="{52B3050B-11CE-4833-A342-A5B519602A50}" type="sibTrans" cxnId="{EBBA5C6F-A06E-472C-9F6A-0EABD21A5102}">
      <dgm:prSet/>
      <dgm:spPr/>
      <dgm:t>
        <a:bodyPr/>
        <a:lstStyle/>
        <a:p>
          <a:endParaRPr lang="en-US"/>
        </a:p>
      </dgm:t>
    </dgm:pt>
    <dgm:pt modelId="{4AC9924B-E601-49B9-95FA-869AD9C09A33}">
      <dgm:prSet/>
      <dgm:spPr/>
      <dgm:t>
        <a:bodyPr/>
        <a:lstStyle/>
        <a:p>
          <a:r>
            <a:rPr lang="en-US" b="1" dirty="0">
              <a:solidFill>
                <a:schemeClr val="tx1"/>
              </a:solidFill>
            </a:rPr>
            <a:t>Discover</a:t>
          </a:r>
        </a:p>
      </dgm:t>
    </dgm:pt>
    <dgm:pt modelId="{EF598F5C-6C4E-49B3-B32B-8651E964B099}" type="parTrans" cxnId="{24B2355D-BCEA-4496-9F34-A676CD7D039E}">
      <dgm:prSet/>
      <dgm:spPr/>
      <dgm:t>
        <a:bodyPr/>
        <a:lstStyle/>
        <a:p>
          <a:endParaRPr lang="en-US"/>
        </a:p>
      </dgm:t>
    </dgm:pt>
    <dgm:pt modelId="{46409444-73ED-44FC-ADFB-B9158F81EC5F}" type="sibTrans" cxnId="{24B2355D-BCEA-4496-9F34-A676CD7D039E}">
      <dgm:prSet/>
      <dgm:spPr/>
      <dgm:t>
        <a:bodyPr/>
        <a:lstStyle/>
        <a:p>
          <a:endParaRPr lang="en-US"/>
        </a:p>
      </dgm:t>
    </dgm:pt>
    <dgm:pt modelId="{23DBEA7D-BF2F-4CFF-86D4-49FC01ABAF8B}">
      <dgm:prSet/>
      <dgm:spPr/>
      <dgm:t>
        <a:bodyPr/>
        <a:lstStyle/>
        <a:p>
          <a:r>
            <a:rPr lang="en-US" b="1">
              <a:solidFill>
                <a:schemeClr val="tx1"/>
              </a:solidFill>
            </a:rPr>
            <a:t>Discover Patterns</a:t>
          </a:r>
        </a:p>
      </dgm:t>
    </dgm:pt>
    <dgm:pt modelId="{F8EE31A8-C6BE-4E0F-9511-50C173681E5B}" type="parTrans" cxnId="{5F55A253-C5E8-41F5-947D-571BBEFB8DEB}">
      <dgm:prSet/>
      <dgm:spPr/>
      <dgm:t>
        <a:bodyPr/>
        <a:lstStyle/>
        <a:p>
          <a:endParaRPr lang="en-US"/>
        </a:p>
      </dgm:t>
    </dgm:pt>
    <dgm:pt modelId="{C91D76DD-F9C7-441E-A843-DFD6484EC7FE}" type="sibTrans" cxnId="{5F55A253-C5E8-41F5-947D-571BBEFB8DEB}">
      <dgm:prSet/>
      <dgm:spPr/>
      <dgm:t>
        <a:bodyPr/>
        <a:lstStyle/>
        <a:p>
          <a:endParaRPr lang="en-US"/>
        </a:p>
      </dgm:t>
    </dgm:pt>
    <dgm:pt modelId="{A711E3E1-36D8-4530-8D2D-582AF9251921}">
      <dgm:prSet/>
      <dgm:spPr/>
      <dgm:t>
        <a:bodyPr/>
        <a:lstStyle/>
        <a:p>
          <a:r>
            <a:rPr lang="en-US" b="1">
              <a:solidFill>
                <a:schemeClr val="tx1"/>
              </a:solidFill>
            </a:rPr>
            <a:t>Establish</a:t>
          </a:r>
        </a:p>
      </dgm:t>
    </dgm:pt>
    <dgm:pt modelId="{519B9434-E860-4215-93DE-0056E687F5BA}" type="parTrans" cxnId="{C5A3DCE1-2E0E-470D-BAC9-D84EBEC806A7}">
      <dgm:prSet/>
      <dgm:spPr/>
      <dgm:t>
        <a:bodyPr/>
        <a:lstStyle/>
        <a:p>
          <a:endParaRPr lang="en-US"/>
        </a:p>
      </dgm:t>
    </dgm:pt>
    <dgm:pt modelId="{693639D9-54BB-433F-8BD6-C94E873DE128}" type="sibTrans" cxnId="{C5A3DCE1-2E0E-470D-BAC9-D84EBEC806A7}">
      <dgm:prSet/>
      <dgm:spPr/>
      <dgm:t>
        <a:bodyPr/>
        <a:lstStyle/>
        <a:p>
          <a:endParaRPr lang="en-US"/>
        </a:p>
      </dgm:t>
    </dgm:pt>
    <dgm:pt modelId="{AE6F32F8-151A-4405-8687-D9B9679E75E5}">
      <dgm:prSet/>
      <dgm:spPr/>
      <dgm:t>
        <a:bodyPr/>
        <a:lstStyle/>
        <a:p>
          <a:r>
            <a:rPr lang="en-US" b="1">
              <a:solidFill>
                <a:schemeClr val="tx1"/>
              </a:solidFill>
            </a:rPr>
            <a:t>Establish Relationships Between Data Elements</a:t>
          </a:r>
        </a:p>
      </dgm:t>
    </dgm:pt>
    <dgm:pt modelId="{DFC1B772-4158-4184-9A5A-7FE48B1DFE2D}" type="parTrans" cxnId="{EE883FB2-FAFB-47C3-B16F-E00D2F2AFFA5}">
      <dgm:prSet/>
      <dgm:spPr/>
      <dgm:t>
        <a:bodyPr/>
        <a:lstStyle/>
        <a:p>
          <a:endParaRPr lang="en-US"/>
        </a:p>
      </dgm:t>
    </dgm:pt>
    <dgm:pt modelId="{F5C4EF02-71C7-4B24-88EB-E9AC2AD8712E}" type="sibTrans" cxnId="{EE883FB2-FAFB-47C3-B16F-E00D2F2AFFA5}">
      <dgm:prSet/>
      <dgm:spPr/>
      <dgm:t>
        <a:bodyPr/>
        <a:lstStyle/>
        <a:p>
          <a:endParaRPr lang="en-US"/>
        </a:p>
      </dgm:t>
    </dgm:pt>
    <dgm:pt modelId="{ADEA4535-547A-4854-A13E-43BA8F2E090E}" type="pres">
      <dgm:prSet presAssocID="{40A05A50-D20E-4643-86C9-0560FEC01668}" presName="Name0" presStyleCnt="0">
        <dgm:presLayoutVars>
          <dgm:dir/>
          <dgm:animLvl val="lvl"/>
          <dgm:resizeHandles val="exact"/>
        </dgm:presLayoutVars>
      </dgm:prSet>
      <dgm:spPr/>
    </dgm:pt>
    <dgm:pt modelId="{630051FE-DFB4-41B9-A25D-981D6F49D0A9}" type="pres">
      <dgm:prSet presAssocID="{0BDBAFAA-DCF4-498A-B316-66CEB5789891}" presName="linNode" presStyleCnt="0"/>
      <dgm:spPr/>
    </dgm:pt>
    <dgm:pt modelId="{59196EF6-995A-403B-926B-4848E0591E06}" type="pres">
      <dgm:prSet presAssocID="{0BDBAFAA-DCF4-498A-B316-66CEB5789891}" presName="parentText" presStyleLbl="alignNode1" presStyleIdx="0" presStyleCnt="3">
        <dgm:presLayoutVars>
          <dgm:chMax val="1"/>
          <dgm:bulletEnabled/>
        </dgm:presLayoutVars>
      </dgm:prSet>
      <dgm:spPr/>
    </dgm:pt>
    <dgm:pt modelId="{464DAD94-DA74-4379-A88C-5CFD712E08FB}" type="pres">
      <dgm:prSet presAssocID="{0BDBAFAA-DCF4-498A-B316-66CEB5789891}" presName="descendantText" presStyleLbl="alignAccFollowNode1" presStyleIdx="0" presStyleCnt="3">
        <dgm:presLayoutVars>
          <dgm:bulletEnabled/>
        </dgm:presLayoutVars>
      </dgm:prSet>
      <dgm:spPr/>
    </dgm:pt>
    <dgm:pt modelId="{3B6A9782-6F2B-45A9-AD28-0B6A9FEA9790}" type="pres">
      <dgm:prSet presAssocID="{B9C179EB-21E1-4093-8C61-862BEED73C6A}" presName="sp" presStyleCnt="0"/>
      <dgm:spPr/>
    </dgm:pt>
    <dgm:pt modelId="{B9FFB642-02CA-40D3-9998-1313998CEBC3}" type="pres">
      <dgm:prSet presAssocID="{4AC9924B-E601-49B9-95FA-869AD9C09A33}" presName="linNode" presStyleCnt="0"/>
      <dgm:spPr/>
    </dgm:pt>
    <dgm:pt modelId="{A8C5E18D-5D48-4C96-BF52-E689C09A41BD}" type="pres">
      <dgm:prSet presAssocID="{4AC9924B-E601-49B9-95FA-869AD9C09A33}" presName="parentText" presStyleLbl="alignNode1" presStyleIdx="1" presStyleCnt="3">
        <dgm:presLayoutVars>
          <dgm:chMax val="1"/>
          <dgm:bulletEnabled/>
        </dgm:presLayoutVars>
      </dgm:prSet>
      <dgm:spPr/>
    </dgm:pt>
    <dgm:pt modelId="{7B5BF82E-8E81-481D-A222-60ED56B7CAF3}" type="pres">
      <dgm:prSet presAssocID="{4AC9924B-E601-49B9-95FA-869AD9C09A33}" presName="descendantText" presStyleLbl="alignAccFollowNode1" presStyleIdx="1" presStyleCnt="3">
        <dgm:presLayoutVars>
          <dgm:bulletEnabled/>
        </dgm:presLayoutVars>
      </dgm:prSet>
      <dgm:spPr/>
    </dgm:pt>
    <dgm:pt modelId="{2872DC0B-F3D7-4BDF-8237-CCBAF74221FD}" type="pres">
      <dgm:prSet presAssocID="{46409444-73ED-44FC-ADFB-B9158F81EC5F}" presName="sp" presStyleCnt="0"/>
      <dgm:spPr/>
    </dgm:pt>
    <dgm:pt modelId="{53A3643F-2A0A-44F0-9E1F-DC0E43DC0271}" type="pres">
      <dgm:prSet presAssocID="{A711E3E1-36D8-4530-8D2D-582AF9251921}" presName="linNode" presStyleCnt="0"/>
      <dgm:spPr/>
    </dgm:pt>
    <dgm:pt modelId="{E92E5003-DA83-407F-B27D-B755532A1260}" type="pres">
      <dgm:prSet presAssocID="{A711E3E1-36D8-4530-8D2D-582AF9251921}" presName="parentText" presStyleLbl="alignNode1" presStyleIdx="2" presStyleCnt="3">
        <dgm:presLayoutVars>
          <dgm:chMax val="1"/>
          <dgm:bulletEnabled/>
        </dgm:presLayoutVars>
      </dgm:prSet>
      <dgm:spPr/>
    </dgm:pt>
    <dgm:pt modelId="{7F1514E7-D9AC-46D7-8D43-C4751BA98914}" type="pres">
      <dgm:prSet presAssocID="{A711E3E1-36D8-4530-8D2D-582AF9251921}" presName="descendantText" presStyleLbl="alignAccFollowNode1" presStyleIdx="2" presStyleCnt="3">
        <dgm:presLayoutVars>
          <dgm:bulletEnabled/>
        </dgm:presLayoutVars>
      </dgm:prSet>
      <dgm:spPr/>
    </dgm:pt>
  </dgm:ptLst>
  <dgm:cxnLst>
    <dgm:cxn modelId="{75EE9E03-9362-4963-BCB1-E10F0CEF466C}" type="presOf" srcId="{40A05A50-D20E-4643-86C9-0560FEC01668}" destId="{ADEA4535-547A-4854-A13E-43BA8F2E090E}" srcOrd="0" destOrd="0" presId="urn:microsoft.com/office/officeart/2016/7/layout/VerticalSolidActionList"/>
    <dgm:cxn modelId="{24B2355D-BCEA-4496-9F34-A676CD7D039E}" srcId="{40A05A50-D20E-4643-86C9-0560FEC01668}" destId="{4AC9924B-E601-49B9-95FA-869AD9C09A33}" srcOrd="1" destOrd="0" parTransId="{EF598F5C-6C4E-49B3-B32B-8651E964B099}" sibTransId="{46409444-73ED-44FC-ADFB-B9158F81EC5F}"/>
    <dgm:cxn modelId="{478DB541-2771-4CAF-AF88-6FDB6359EBE7}" type="presOf" srcId="{23DBEA7D-BF2F-4CFF-86D4-49FC01ABAF8B}" destId="{7B5BF82E-8E81-481D-A222-60ED56B7CAF3}" srcOrd="0" destOrd="0" presId="urn:microsoft.com/office/officeart/2016/7/layout/VerticalSolidActionList"/>
    <dgm:cxn modelId="{22A01D63-3C44-4B7B-A74C-3AAF8C70DE06}" type="presOf" srcId="{A711E3E1-36D8-4530-8D2D-582AF9251921}" destId="{E92E5003-DA83-407F-B27D-B755532A1260}" srcOrd="0" destOrd="0" presId="urn:microsoft.com/office/officeart/2016/7/layout/VerticalSolidActionList"/>
    <dgm:cxn modelId="{EBBA5C6F-A06E-472C-9F6A-0EABD21A5102}" srcId="{0BDBAFAA-DCF4-498A-B316-66CEB5789891}" destId="{6E9B5471-5DCF-479B-9945-FD2F46DC4D74}" srcOrd="0" destOrd="0" parTransId="{D17BA78A-129C-4696-94D3-02051D6CDEBA}" sibTransId="{52B3050B-11CE-4833-A342-A5B519602A50}"/>
    <dgm:cxn modelId="{5F55A253-C5E8-41F5-947D-571BBEFB8DEB}" srcId="{4AC9924B-E601-49B9-95FA-869AD9C09A33}" destId="{23DBEA7D-BF2F-4CFF-86D4-49FC01ABAF8B}" srcOrd="0" destOrd="0" parTransId="{F8EE31A8-C6BE-4E0F-9511-50C173681E5B}" sibTransId="{C91D76DD-F9C7-441E-A843-DFD6484EC7FE}"/>
    <dgm:cxn modelId="{24E2CB93-A409-4AD6-BBA1-8183626CF872}" type="presOf" srcId="{4AC9924B-E601-49B9-95FA-869AD9C09A33}" destId="{A8C5E18D-5D48-4C96-BF52-E689C09A41BD}" srcOrd="0" destOrd="0" presId="urn:microsoft.com/office/officeart/2016/7/layout/VerticalSolidActionList"/>
    <dgm:cxn modelId="{F6D4309F-A97C-4BC7-A941-68341EE242AD}" type="presOf" srcId="{AE6F32F8-151A-4405-8687-D9B9679E75E5}" destId="{7F1514E7-D9AC-46D7-8D43-C4751BA98914}" srcOrd="0" destOrd="0" presId="urn:microsoft.com/office/officeart/2016/7/layout/VerticalSolidActionList"/>
    <dgm:cxn modelId="{B46FB4A5-65FB-45B8-890F-1D0E5529F245}" srcId="{40A05A50-D20E-4643-86C9-0560FEC01668}" destId="{0BDBAFAA-DCF4-498A-B316-66CEB5789891}" srcOrd="0" destOrd="0" parTransId="{F5D02183-CD13-456A-AF5B-C52123A513BB}" sibTransId="{B9C179EB-21E1-4093-8C61-862BEED73C6A}"/>
    <dgm:cxn modelId="{EE883FB2-FAFB-47C3-B16F-E00D2F2AFFA5}" srcId="{A711E3E1-36D8-4530-8D2D-582AF9251921}" destId="{AE6F32F8-151A-4405-8687-D9B9679E75E5}" srcOrd="0" destOrd="0" parTransId="{DFC1B772-4158-4184-9A5A-7FE48B1DFE2D}" sibTransId="{F5C4EF02-71C7-4B24-88EB-E9AC2AD8712E}"/>
    <dgm:cxn modelId="{318FCDB8-AD0E-45CB-9E01-0F9F5C0151C7}" type="presOf" srcId="{6E9B5471-5DCF-479B-9945-FD2F46DC4D74}" destId="{464DAD94-DA74-4379-A88C-5CFD712E08FB}" srcOrd="0" destOrd="0" presId="urn:microsoft.com/office/officeart/2016/7/layout/VerticalSolidActionList"/>
    <dgm:cxn modelId="{C5A3DCE1-2E0E-470D-BAC9-D84EBEC806A7}" srcId="{40A05A50-D20E-4643-86C9-0560FEC01668}" destId="{A711E3E1-36D8-4530-8D2D-582AF9251921}" srcOrd="2" destOrd="0" parTransId="{519B9434-E860-4215-93DE-0056E687F5BA}" sibTransId="{693639D9-54BB-433F-8BD6-C94E873DE128}"/>
    <dgm:cxn modelId="{EAFC84FB-E0A2-4301-83AF-6F057A16220B}" type="presOf" srcId="{0BDBAFAA-DCF4-498A-B316-66CEB5789891}" destId="{59196EF6-995A-403B-926B-4848E0591E06}" srcOrd="0" destOrd="0" presId="urn:microsoft.com/office/officeart/2016/7/layout/VerticalSolidActionList"/>
    <dgm:cxn modelId="{6A0EA712-3DFF-43C5-BB2A-D43F9637BC5E}" type="presParOf" srcId="{ADEA4535-547A-4854-A13E-43BA8F2E090E}" destId="{630051FE-DFB4-41B9-A25D-981D6F49D0A9}" srcOrd="0" destOrd="0" presId="urn:microsoft.com/office/officeart/2016/7/layout/VerticalSolidActionList"/>
    <dgm:cxn modelId="{8412E296-B42C-46A4-8476-6D0AD983D92D}" type="presParOf" srcId="{630051FE-DFB4-41B9-A25D-981D6F49D0A9}" destId="{59196EF6-995A-403B-926B-4848E0591E06}" srcOrd="0" destOrd="0" presId="urn:microsoft.com/office/officeart/2016/7/layout/VerticalSolidActionList"/>
    <dgm:cxn modelId="{8790CB4C-1BCD-47F4-BE26-0344C55630E1}" type="presParOf" srcId="{630051FE-DFB4-41B9-A25D-981D6F49D0A9}" destId="{464DAD94-DA74-4379-A88C-5CFD712E08FB}" srcOrd="1" destOrd="0" presId="urn:microsoft.com/office/officeart/2016/7/layout/VerticalSolidActionList"/>
    <dgm:cxn modelId="{1D8B5520-B77F-4E1A-A0DB-37C5CB8D4F0C}" type="presParOf" srcId="{ADEA4535-547A-4854-A13E-43BA8F2E090E}" destId="{3B6A9782-6F2B-45A9-AD28-0B6A9FEA9790}" srcOrd="1" destOrd="0" presId="urn:microsoft.com/office/officeart/2016/7/layout/VerticalSolidActionList"/>
    <dgm:cxn modelId="{48CB792D-0B40-4638-909B-22781E4AC79C}" type="presParOf" srcId="{ADEA4535-547A-4854-A13E-43BA8F2E090E}" destId="{B9FFB642-02CA-40D3-9998-1313998CEBC3}" srcOrd="2" destOrd="0" presId="urn:microsoft.com/office/officeart/2016/7/layout/VerticalSolidActionList"/>
    <dgm:cxn modelId="{1A64D296-BF33-4C54-AF6D-3AED758DAEE1}" type="presParOf" srcId="{B9FFB642-02CA-40D3-9998-1313998CEBC3}" destId="{A8C5E18D-5D48-4C96-BF52-E689C09A41BD}" srcOrd="0" destOrd="0" presId="urn:microsoft.com/office/officeart/2016/7/layout/VerticalSolidActionList"/>
    <dgm:cxn modelId="{EA490891-A5BD-4AFE-A6CB-F8EDBA9174F8}" type="presParOf" srcId="{B9FFB642-02CA-40D3-9998-1313998CEBC3}" destId="{7B5BF82E-8E81-481D-A222-60ED56B7CAF3}" srcOrd="1" destOrd="0" presId="urn:microsoft.com/office/officeart/2016/7/layout/VerticalSolidActionList"/>
    <dgm:cxn modelId="{3EEB8F9F-0886-4A68-8C4F-EED888FDB54E}" type="presParOf" srcId="{ADEA4535-547A-4854-A13E-43BA8F2E090E}" destId="{2872DC0B-F3D7-4BDF-8237-CCBAF74221FD}" srcOrd="3" destOrd="0" presId="urn:microsoft.com/office/officeart/2016/7/layout/VerticalSolidActionList"/>
    <dgm:cxn modelId="{F3FE6BD2-7FA8-4CB2-A6E2-2665B02704F8}" type="presParOf" srcId="{ADEA4535-547A-4854-A13E-43BA8F2E090E}" destId="{53A3643F-2A0A-44F0-9E1F-DC0E43DC0271}" srcOrd="4" destOrd="0" presId="urn:microsoft.com/office/officeart/2016/7/layout/VerticalSolidActionList"/>
    <dgm:cxn modelId="{A418F645-1145-4974-AE1F-81A792186B39}" type="presParOf" srcId="{53A3643F-2A0A-44F0-9E1F-DC0E43DC0271}" destId="{E92E5003-DA83-407F-B27D-B755532A1260}" srcOrd="0" destOrd="0" presId="urn:microsoft.com/office/officeart/2016/7/layout/VerticalSolidActionList"/>
    <dgm:cxn modelId="{144807EB-0591-49BE-B6A4-F95A77AFF037}" type="presParOf" srcId="{53A3643F-2A0A-44F0-9E1F-DC0E43DC0271}" destId="{7F1514E7-D9AC-46D7-8D43-C4751BA98914}"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33FDA82-1542-48DB-81BE-38E4927B3824}"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5118B1B2-A8A4-4977-A5DA-D990243CD307}">
      <dgm:prSet/>
      <dgm:spPr/>
      <dgm:t>
        <a:bodyPr/>
        <a:lstStyle/>
        <a:p>
          <a:r>
            <a:rPr lang="en-US" dirty="0"/>
            <a:t>Data Analysis with Python and Pandas using Jupyter Notebook </a:t>
          </a:r>
        </a:p>
      </dgm:t>
    </dgm:pt>
    <dgm:pt modelId="{C234A6C5-99CE-4931-915C-0E0658C4A4B6}" type="parTrans" cxnId="{3D846BD8-D29E-43DC-828E-A402D4B1A0C3}">
      <dgm:prSet/>
      <dgm:spPr/>
      <dgm:t>
        <a:bodyPr/>
        <a:lstStyle/>
        <a:p>
          <a:endParaRPr lang="en-US"/>
        </a:p>
      </dgm:t>
    </dgm:pt>
    <dgm:pt modelId="{A8C82297-3794-4C39-BA03-E412298018D7}" type="sibTrans" cxnId="{3D846BD8-D29E-43DC-828E-A402D4B1A0C3}">
      <dgm:prSet/>
      <dgm:spPr/>
      <dgm:t>
        <a:bodyPr/>
        <a:lstStyle/>
        <a:p>
          <a:endParaRPr lang="en-US"/>
        </a:p>
      </dgm:t>
    </dgm:pt>
    <dgm:pt modelId="{C37EA447-53D0-4263-8435-654669A582AC}">
      <dgm:prSet/>
      <dgm:spPr/>
      <dgm:t>
        <a:bodyPr/>
        <a:lstStyle/>
        <a:p>
          <a:r>
            <a:rPr lang="en-US" dirty="0"/>
            <a:t>Filtered and cleaned the data to only use driver information</a:t>
          </a:r>
        </a:p>
      </dgm:t>
    </dgm:pt>
    <dgm:pt modelId="{C83F0E24-7047-49A0-9AC0-0D43973A44C6}" type="parTrans" cxnId="{345088E8-6018-4366-9609-9A0BD35FD34E}">
      <dgm:prSet/>
      <dgm:spPr/>
      <dgm:t>
        <a:bodyPr/>
        <a:lstStyle/>
        <a:p>
          <a:endParaRPr lang="en-US"/>
        </a:p>
      </dgm:t>
    </dgm:pt>
    <dgm:pt modelId="{54E32030-64C6-4450-BB70-B7EC69C88D5E}" type="sibTrans" cxnId="{345088E8-6018-4366-9609-9A0BD35FD34E}">
      <dgm:prSet/>
      <dgm:spPr/>
      <dgm:t>
        <a:bodyPr/>
        <a:lstStyle/>
        <a:p>
          <a:endParaRPr lang="en-US"/>
        </a:p>
      </dgm:t>
    </dgm:pt>
    <dgm:pt modelId="{2F493470-AFA9-4F36-9FAA-BBBF76E80AB4}">
      <dgm:prSet/>
      <dgm:spPr/>
      <dgm:t>
        <a:bodyPr/>
        <a:lstStyle/>
        <a:p>
          <a:r>
            <a:rPr lang="en-US" dirty="0"/>
            <a:t>Created and counted age groups using .loc and </a:t>
          </a:r>
          <a:r>
            <a:rPr lang="en-US" dirty="0" err="1"/>
            <a:t>len</a:t>
          </a:r>
          <a:r>
            <a:rPr lang="en-US" dirty="0"/>
            <a:t>() functions</a:t>
          </a:r>
        </a:p>
      </dgm:t>
    </dgm:pt>
    <dgm:pt modelId="{AB5877CC-F256-40B9-9E3B-3E15E56EB3EA}" type="parTrans" cxnId="{B2F4948E-B866-4455-ACCA-57DA42D0E0B1}">
      <dgm:prSet/>
      <dgm:spPr/>
      <dgm:t>
        <a:bodyPr/>
        <a:lstStyle/>
        <a:p>
          <a:endParaRPr lang="en-US"/>
        </a:p>
      </dgm:t>
    </dgm:pt>
    <dgm:pt modelId="{67C801EB-3A0C-49D7-BFC6-63A87EFC9582}" type="sibTrans" cxnId="{B2F4948E-B866-4455-ACCA-57DA42D0E0B1}">
      <dgm:prSet/>
      <dgm:spPr/>
      <dgm:t>
        <a:bodyPr/>
        <a:lstStyle/>
        <a:p>
          <a:endParaRPr lang="en-US"/>
        </a:p>
      </dgm:t>
    </dgm:pt>
    <dgm:pt modelId="{AD98386E-76DF-4E31-B899-4AAFF7C1C2C6}">
      <dgm:prSet/>
      <dgm:spPr/>
      <dgm:t>
        <a:bodyPr/>
        <a:lstStyle/>
        <a:p>
          <a:r>
            <a:rPr lang="en-US" dirty="0"/>
            <a:t>Stacked horizontal bar plots using matplotlib library</a:t>
          </a:r>
        </a:p>
      </dgm:t>
    </dgm:pt>
    <dgm:pt modelId="{2EFDD8E0-ED20-4C3B-AE92-110B65674992}" type="parTrans" cxnId="{B70D3A6E-1D29-4C78-838D-474F4DBD0C2D}">
      <dgm:prSet/>
      <dgm:spPr/>
      <dgm:t>
        <a:bodyPr/>
        <a:lstStyle/>
        <a:p>
          <a:endParaRPr lang="en-US"/>
        </a:p>
      </dgm:t>
    </dgm:pt>
    <dgm:pt modelId="{7A44123F-634A-43A8-A34D-5D1084A276E8}" type="sibTrans" cxnId="{B70D3A6E-1D29-4C78-838D-474F4DBD0C2D}">
      <dgm:prSet/>
      <dgm:spPr/>
      <dgm:t>
        <a:bodyPr/>
        <a:lstStyle/>
        <a:p>
          <a:endParaRPr lang="en-US"/>
        </a:p>
      </dgm:t>
    </dgm:pt>
    <dgm:pt modelId="{CA7C26B3-6CBF-864D-953B-C5C9C2F4E82E}" type="pres">
      <dgm:prSet presAssocID="{433FDA82-1542-48DB-81BE-38E4927B3824}" presName="diagram" presStyleCnt="0">
        <dgm:presLayoutVars>
          <dgm:dir/>
          <dgm:resizeHandles val="exact"/>
        </dgm:presLayoutVars>
      </dgm:prSet>
      <dgm:spPr/>
    </dgm:pt>
    <dgm:pt modelId="{5E17B664-82BF-4B46-ACD1-70B7F2D25C4C}" type="pres">
      <dgm:prSet presAssocID="{5118B1B2-A8A4-4977-A5DA-D990243CD307}" presName="node" presStyleLbl="node1" presStyleIdx="0" presStyleCnt="4">
        <dgm:presLayoutVars>
          <dgm:bulletEnabled val="1"/>
        </dgm:presLayoutVars>
      </dgm:prSet>
      <dgm:spPr/>
    </dgm:pt>
    <dgm:pt modelId="{6D276259-37B4-7C45-AEBC-BA832BEB5B27}" type="pres">
      <dgm:prSet presAssocID="{A8C82297-3794-4C39-BA03-E412298018D7}" presName="sibTrans" presStyleCnt="0"/>
      <dgm:spPr/>
    </dgm:pt>
    <dgm:pt modelId="{DF9955FA-7732-7C4E-B181-342FAFF07580}" type="pres">
      <dgm:prSet presAssocID="{C37EA447-53D0-4263-8435-654669A582AC}" presName="node" presStyleLbl="node1" presStyleIdx="1" presStyleCnt="4">
        <dgm:presLayoutVars>
          <dgm:bulletEnabled val="1"/>
        </dgm:presLayoutVars>
      </dgm:prSet>
      <dgm:spPr/>
    </dgm:pt>
    <dgm:pt modelId="{01E52911-A6E6-7E41-BC6C-9DA3700817F9}" type="pres">
      <dgm:prSet presAssocID="{54E32030-64C6-4450-BB70-B7EC69C88D5E}" presName="sibTrans" presStyleCnt="0"/>
      <dgm:spPr/>
    </dgm:pt>
    <dgm:pt modelId="{EDB9745D-282F-E648-A331-56B7DA4C4164}" type="pres">
      <dgm:prSet presAssocID="{2F493470-AFA9-4F36-9FAA-BBBF76E80AB4}" presName="node" presStyleLbl="node1" presStyleIdx="2" presStyleCnt="4">
        <dgm:presLayoutVars>
          <dgm:bulletEnabled val="1"/>
        </dgm:presLayoutVars>
      </dgm:prSet>
      <dgm:spPr/>
    </dgm:pt>
    <dgm:pt modelId="{E684BB44-B582-804B-A654-F5C7F3CB7728}" type="pres">
      <dgm:prSet presAssocID="{67C801EB-3A0C-49D7-BFC6-63A87EFC9582}" presName="sibTrans" presStyleCnt="0"/>
      <dgm:spPr/>
    </dgm:pt>
    <dgm:pt modelId="{6B2371B5-EB98-8A48-95D7-1CD0F5135251}" type="pres">
      <dgm:prSet presAssocID="{AD98386E-76DF-4E31-B899-4AAFF7C1C2C6}" presName="node" presStyleLbl="node1" presStyleIdx="3" presStyleCnt="4">
        <dgm:presLayoutVars>
          <dgm:bulletEnabled val="1"/>
        </dgm:presLayoutVars>
      </dgm:prSet>
      <dgm:spPr/>
    </dgm:pt>
  </dgm:ptLst>
  <dgm:cxnLst>
    <dgm:cxn modelId="{6ED3626D-1134-F24E-8538-76E948FC8056}" type="presOf" srcId="{433FDA82-1542-48DB-81BE-38E4927B3824}" destId="{CA7C26B3-6CBF-864D-953B-C5C9C2F4E82E}" srcOrd="0" destOrd="0" presId="urn:microsoft.com/office/officeart/2005/8/layout/default"/>
    <dgm:cxn modelId="{B70D3A6E-1D29-4C78-838D-474F4DBD0C2D}" srcId="{433FDA82-1542-48DB-81BE-38E4927B3824}" destId="{AD98386E-76DF-4E31-B899-4AAFF7C1C2C6}" srcOrd="3" destOrd="0" parTransId="{2EFDD8E0-ED20-4C3B-AE92-110B65674992}" sibTransId="{7A44123F-634A-43A8-A34D-5D1084A276E8}"/>
    <dgm:cxn modelId="{B2F4948E-B866-4455-ACCA-57DA42D0E0B1}" srcId="{433FDA82-1542-48DB-81BE-38E4927B3824}" destId="{2F493470-AFA9-4F36-9FAA-BBBF76E80AB4}" srcOrd="2" destOrd="0" parTransId="{AB5877CC-F256-40B9-9E3B-3E15E56EB3EA}" sibTransId="{67C801EB-3A0C-49D7-BFC6-63A87EFC9582}"/>
    <dgm:cxn modelId="{6444F5AF-D89E-E244-B259-80C67F49BBC6}" type="presOf" srcId="{AD98386E-76DF-4E31-B899-4AAFF7C1C2C6}" destId="{6B2371B5-EB98-8A48-95D7-1CD0F5135251}" srcOrd="0" destOrd="0" presId="urn:microsoft.com/office/officeart/2005/8/layout/default"/>
    <dgm:cxn modelId="{9DB351D2-7D09-3E4E-9C16-3D5439FB8D4E}" type="presOf" srcId="{C37EA447-53D0-4263-8435-654669A582AC}" destId="{DF9955FA-7732-7C4E-B181-342FAFF07580}" srcOrd="0" destOrd="0" presId="urn:microsoft.com/office/officeart/2005/8/layout/default"/>
    <dgm:cxn modelId="{3D846BD8-D29E-43DC-828E-A402D4B1A0C3}" srcId="{433FDA82-1542-48DB-81BE-38E4927B3824}" destId="{5118B1B2-A8A4-4977-A5DA-D990243CD307}" srcOrd="0" destOrd="0" parTransId="{C234A6C5-99CE-4931-915C-0E0658C4A4B6}" sibTransId="{A8C82297-3794-4C39-BA03-E412298018D7}"/>
    <dgm:cxn modelId="{556BD8DF-DEBB-FE4C-BA11-25BF7A8D46BC}" type="presOf" srcId="{2F493470-AFA9-4F36-9FAA-BBBF76E80AB4}" destId="{EDB9745D-282F-E648-A331-56B7DA4C4164}" srcOrd="0" destOrd="0" presId="urn:microsoft.com/office/officeart/2005/8/layout/default"/>
    <dgm:cxn modelId="{7329E9E4-9650-2444-9597-55509937DCA3}" type="presOf" srcId="{5118B1B2-A8A4-4977-A5DA-D990243CD307}" destId="{5E17B664-82BF-4B46-ACD1-70B7F2D25C4C}" srcOrd="0" destOrd="0" presId="urn:microsoft.com/office/officeart/2005/8/layout/default"/>
    <dgm:cxn modelId="{345088E8-6018-4366-9609-9A0BD35FD34E}" srcId="{433FDA82-1542-48DB-81BE-38E4927B3824}" destId="{C37EA447-53D0-4263-8435-654669A582AC}" srcOrd="1" destOrd="0" parTransId="{C83F0E24-7047-49A0-9AC0-0D43973A44C6}" sibTransId="{54E32030-64C6-4450-BB70-B7EC69C88D5E}"/>
    <dgm:cxn modelId="{23D8214E-A512-A84F-9A6A-ABEFFE9B0C8D}" type="presParOf" srcId="{CA7C26B3-6CBF-864D-953B-C5C9C2F4E82E}" destId="{5E17B664-82BF-4B46-ACD1-70B7F2D25C4C}" srcOrd="0" destOrd="0" presId="urn:microsoft.com/office/officeart/2005/8/layout/default"/>
    <dgm:cxn modelId="{4C012D01-8A26-0749-8F13-EC713D054272}" type="presParOf" srcId="{CA7C26B3-6CBF-864D-953B-C5C9C2F4E82E}" destId="{6D276259-37B4-7C45-AEBC-BA832BEB5B27}" srcOrd="1" destOrd="0" presId="urn:microsoft.com/office/officeart/2005/8/layout/default"/>
    <dgm:cxn modelId="{AF0060F6-7553-D240-8943-1E6724248ACB}" type="presParOf" srcId="{CA7C26B3-6CBF-864D-953B-C5C9C2F4E82E}" destId="{DF9955FA-7732-7C4E-B181-342FAFF07580}" srcOrd="2" destOrd="0" presId="urn:microsoft.com/office/officeart/2005/8/layout/default"/>
    <dgm:cxn modelId="{22FA2203-98C9-DC41-BB29-6C463BB61D43}" type="presParOf" srcId="{CA7C26B3-6CBF-864D-953B-C5C9C2F4E82E}" destId="{01E52911-A6E6-7E41-BC6C-9DA3700817F9}" srcOrd="3" destOrd="0" presId="urn:microsoft.com/office/officeart/2005/8/layout/default"/>
    <dgm:cxn modelId="{AA0F39CF-C7E8-E441-B477-2A2EB119A5FC}" type="presParOf" srcId="{CA7C26B3-6CBF-864D-953B-C5C9C2F4E82E}" destId="{EDB9745D-282F-E648-A331-56B7DA4C4164}" srcOrd="4" destOrd="0" presId="urn:microsoft.com/office/officeart/2005/8/layout/default"/>
    <dgm:cxn modelId="{BA0504C8-27B4-F24E-8DCA-8BB6F107E9C8}" type="presParOf" srcId="{CA7C26B3-6CBF-864D-953B-C5C9C2F4E82E}" destId="{E684BB44-B582-804B-A654-F5C7F3CB7728}" srcOrd="5" destOrd="0" presId="urn:microsoft.com/office/officeart/2005/8/layout/default"/>
    <dgm:cxn modelId="{C67C7471-3A5E-2A47-B8B1-777B20BF991B}" type="presParOf" srcId="{CA7C26B3-6CBF-864D-953B-C5C9C2F4E82E}" destId="{6B2371B5-EB98-8A48-95D7-1CD0F5135251}"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8260D48-3C47-43DB-A466-1EBD155FDA22}"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0D3A7E58-8D84-4F12-B1D0-5BB2382AB9F9}">
      <dgm:prSet/>
      <dgm:spPr/>
      <dgm:t>
        <a:bodyPr/>
        <a:lstStyle/>
        <a:p>
          <a:r>
            <a:rPr lang="en-US" dirty="0"/>
            <a:t>Utilized Python scripting, pandas and matplotlib library using Jupyter Notebook</a:t>
          </a:r>
        </a:p>
      </dgm:t>
    </dgm:pt>
    <dgm:pt modelId="{763268E7-F7EC-44DD-BF2D-8606CEFF7C83}" type="parTrans" cxnId="{E976A2DB-8CD9-4BCF-B19D-17A74CCD6FFC}">
      <dgm:prSet/>
      <dgm:spPr/>
      <dgm:t>
        <a:bodyPr/>
        <a:lstStyle/>
        <a:p>
          <a:endParaRPr lang="en-US"/>
        </a:p>
      </dgm:t>
    </dgm:pt>
    <dgm:pt modelId="{75CAEAB1-CBA3-4C23-AA20-56AAC36693F8}" type="sibTrans" cxnId="{E976A2DB-8CD9-4BCF-B19D-17A74CCD6FFC}">
      <dgm:prSet/>
      <dgm:spPr/>
      <dgm:t>
        <a:bodyPr/>
        <a:lstStyle/>
        <a:p>
          <a:endParaRPr lang="en-US"/>
        </a:p>
      </dgm:t>
    </dgm:pt>
    <dgm:pt modelId="{46F39976-37F5-4772-AB32-2BA4562A9797}">
      <dgm:prSet/>
      <dgm:spPr/>
      <dgm:t>
        <a:bodyPr/>
        <a:lstStyle/>
        <a:p>
          <a:r>
            <a:rPr lang="en-US"/>
            <a:t>View data and establish initial insights</a:t>
          </a:r>
        </a:p>
      </dgm:t>
    </dgm:pt>
    <dgm:pt modelId="{2D884037-E659-4300-956D-7BA7017C15C6}" type="parTrans" cxnId="{62744A7A-31C6-4DF7-BA78-23C875859DA6}">
      <dgm:prSet/>
      <dgm:spPr/>
      <dgm:t>
        <a:bodyPr/>
        <a:lstStyle/>
        <a:p>
          <a:endParaRPr lang="en-US"/>
        </a:p>
      </dgm:t>
    </dgm:pt>
    <dgm:pt modelId="{E30E9563-29D0-44CB-AF61-A96649F94514}" type="sibTrans" cxnId="{62744A7A-31C6-4DF7-BA78-23C875859DA6}">
      <dgm:prSet/>
      <dgm:spPr/>
      <dgm:t>
        <a:bodyPr/>
        <a:lstStyle/>
        <a:p>
          <a:endParaRPr lang="en-US"/>
        </a:p>
      </dgm:t>
    </dgm:pt>
    <dgm:pt modelId="{A05796FB-9A30-48C7-A59F-5C7A2CC23217}">
      <dgm:prSet/>
      <dgm:spPr/>
      <dgm:t>
        <a:bodyPr/>
        <a:lstStyle/>
        <a:p>
          <a:r>
            <a:rPr lang="en-US"/>
            <a:t>Read csv file as a data frame</a:t>
          </a:r>
        </a:p>
      </dgm:t>
    </dgm:pt>
    <dgm:pt modelId="{5F66F449-0359-4BDB-812D-7EABEBADA7C5}" type="parTrans" cxnId="{576CB046-96BA-4F80-A5F8-690A8BF06C22}">
      <dgm:prSet/>
      <dgm:spPr/>
      <dgm:t>
        <a:bodyPr/>
        <a:lstStyle/>
        <a:p>
          <a:endParaRPr lang="en-US"/>
        </a:p>
      </dgm:t>
    </dgm:pt>
    <dgm:pt modelId="{7D3E2290-E2D3-4F3A-8DED-7073A7620C30}" type="sibTrans" cxnId="{576CB046-96BA-4F80-A5F8-690A8BF06C22}">
      <dgm:prSet/>
      <dgm:spPr/>
      <dgm:t>
        <a:bodyPr/>
        <a:lstStyle/>
        <a:p>
          <a:endParaRPr lang="en-US"/>
        </a:p>
      </dgm:t>
    </dgm:pt>
    <dgm:pt modelId="{43978EC4-EFAB-44F8-8280-F24913BC0C36}">
      <dgm:prSet/>
      <dgm:spPr/>
      <dgm:t>
        <a:bodyPr/>
        <a:lstStyle/>
        <a:p>
          <a:r>
            <a:rPr lang="en-US"/>
            <a:t>Filtered and cleaned the data frame</a:t>
          </a:r>
        </a:p>
      </dgm:t>
    </dgm:pt>
    <dgm:pt modelId="{9F6F737C-C17B-420B-9EA0-6A817CB820A8}" type="parTrans" cxnId="{CEDB9304-A2E3-44EC-A6A0-4D18AF3EBFAB}">
      <dgm:prSet/>
      <dgm:spPr/>
      <dgm:t>
        <a:bodyPr/>
        <a:lstStyle/>
        <a:p>
          <a:endParaRPr lang="en-US"/>
        </a:p>
      </dgm:t>
    </dgm:pt>
    <dgm:pt modelId="{326DA968-75A3-4779-80F2-02C60F822462}" type="sibTrans" cxnId="{CEDB9304-A2E3-44EC-A6A0-4D18AF3EBFAB}">
      <dgm:prSet/>
      <dgm:spPr/>
      <dgm:t>
        <a:bodyPr/>
        <a:lstStyle/>
        <a:p>
          <a:endParaRPr lang="en-US"/>
        </a:p>
      </dgm:t>
    </dgm:pt>
    <dgm:pt modelId="{F6295B3D-66F8-45B4-AA1C-5389861F158F}">
      <dgm:prSet/>
      <dgm:spPr/>
      <dgm:t>
        <a:bodyPr/>
        <a:lstStyle/>
        <a:p>
          <a:r>
            <a:rPr lang="en-US"/>
            <a:t>Created bar plots to analyze monthly, hourly and daily accidents</a:t>
          </a:r>
        </a:p>
      </dgm:t>
    </dgm:pt>
    <dgm:pt modelId="{873CB754-73D4-4532-B1B9-EFCF962DE465}" type="parTrans" cxnId="{CF6AC0E9-E64F-47F5-AC1E-9D6CE2203B48}">
      <dgm:prSet/>
      <dgm:spPr/>
      <dgm:t>
        <a:bodyPr/>
        <a:lstStyle/>
        <a:p>
          <a:endParaRPr lang="en-US"/>
        </a:p>
      </dgm:t>
    </dgm:pt>
    <dgm:pt modelId="{64B50614-35A6-4616-9E61-F4730F71C8FA}" type="sibTrans" cxnId="{CF6AC0E9-E64F-47F5-AC1E-9D6CE2203B48}">
      <dgm:prSet/>
      <dgm:spPr/>
      <dgm:t>
        <a:bodyPr/>
        <a:lstStyle/>
        <a:p>
          <a:endParaRPr lang="en-US"/>
        </a:p>
      </dgm:t>
    </dgm:pt>
    <dgm:pt modelId="{CD376314-8657-47CE-A2D6-B2D7779CEE1B}">
      <dgm:prSet/>
      <dgm:spPr/>
      <dgm:t>
        <a:bodyPr/>
        <a:lstStyle/>
        <a:p>
          <a:r>
            <a:rPr lang="en-US"/>
            <a:t>Further created bar plots to analyze monthly, hourly and daily accidents by urbanicity</a:t>
          </a:r>
        </a:p>
      </dgm:t>
    </dgm:pt>
    <dgm:pt modelId="{21B878AA-F6AA-4B61-8B95-BB79D281BE7A}" type="parTrans" cxnId="{51C12907-1C33-48B0-B336-FF56CB3D0DF9}">
      <dgm:prSet/>
      <dgm:spPr/>
      <dgm:t>
        <a:bodyPr/>
        <a:lstStyle/>
        <a:p>
          <a:endParaRPr lang="en-US"/>
        </a:p>
      </dgm:t>
    </dgm:pt>
    <dgm:pt modelId="{6FAD9D73-DAD5-4858-A6EB-FAFD3E9CB30C}" type="sibTrans" cxnId="{51C12907-1C33-48B0-B336-FF56CB3D0DF9}">
      <dgm:prSet/>
      <dgm:spPr/>
      <dgm:t>
        <a:bodyPr/>
        <a:lstStyle/>
        <a:p>
          <a:endParaRPr lang="en-US"/>
        </a:p>
      </dgm:t>
    </dgm:pt>
    <dgm:pt modelId="{DB391FA5-7B7E-4AD1-AEA5-93AE4B863898}" type="pres">
      <dgm:prSet presAssocID="{08260D48-3C47-43DB-A466-1EBD155FDA22}" presName="diagram" presStyleCnt="0">
        <dgm:presLayoutVars>
          <dgm:dir/>
          <dgm:resizeHandles val="exact"/>
        </dgm:presLayoutVars>
      </dgm:prSet>
      <dgm:spPr/>
    </dgm:pt>
    <dgm:pt modelId="{A683DD91-5A38-470C-BEE4-1B329E9435F9}" type="pres">
      <dgm:prSet presAssocID="{0D3A7E58-8D84-4F12-B1D0-5BB2382AB9F9}" presName="node" presStyleLbl="node1" presStyleIdx="0" presStyleCnt="6">
        <dgm:presLayoutVars>
          <dgm:bulletEnabled val="1"/>
        </dgm:presLayoutVars>
      </dgm:prSet>
      <dgm:spPr/>
    </dgm:pt>
    <dgm:pt modelId="{673154CD-85C3-46BD-B580-DACB132DB8D5}" type="pres">
      <dgm:prSet presAssocID="{75CAEAB1-CBA3-4C23-AA20-56AAC36693F8}" presName="sibTrans" presStyleCnt="0"/>
      <dgm:spPr/>
    </dgm:pt>
    <dgm:pt modelId="{E296C27E-B328-4D9A-9257-4CA1E133C8C2}" type="pres">
      <dgm:prSet presAssocID="{46F39976-37F5-4772-AB32-2BA4562A9797}" presName="node" presStyleLbl="node1" presStyleIdx="1" presStyleCnt="6">
        <dgm:presLayoutVars>
          <dgm:bulletEnabled val="1"/>
        </dgm:presLayoutVars>
      </dgm:prSet>
      <dgm:spPr/>
    </dgm:pt>
    <dgm:pt modelId="{6415E9A1-DB42-43E7-A5C9-FDDCB9AD7338}" type="pres">
      <dgm:prSet presAssocID="{E30E9563-29D0-44CB-AF61-A96649F94514}" presName="sibTrans" presStyleCnt="0"/>
      <dgm:spPr/>
    </dgm:pt>
    <dgm:pt modelId="{1A801E65-7FE4-406A-9C47-3561100B6F9F}" type="pres">
      <dgm:prSet presAssocID="{A05796FB-9A30-48C7-A59F-5C7A2CC23217}" presName="node" presStyleLbl="node1" presStyleIdx="2" presStyleCnt="6">
        <dgm:presLayoutVars>
          <dgm:bulletEnabled val="1"/>
        </dgm:presLayoutVars>
      </dgm:prSet>
      <dgm:spPr/>
    </dgm:pt>
    <dgm:pt modelId="{D4C80F32-4C76-457D-A0F4-31AE8E0D9C19}" type="pres">
      <dgm:prSet presAssocID="{7D3E2290-E2D3-4F3A-8DED-7073A7620C30}" presName="sibTrans" presStyleCnt="0"/>
      <dgm:spPr/>
    </dgm:pt>
    <dgm:pt modelId="{16187522-664A-4280-B008-8A688EE8F492}" type="pres">
      <dgm:prSet presAssocID="{43978EC4-EFAB-44F8-8280-F24913BC0C36}" presName="node" presStyleLbl="node1" presStyleIdx="3" presStyleCnt="6">
        <dgm:presLayoutVars>
          <dgm:bulletEnabled val="1"/>
        </dgm:presLayoutVars>
      </dgm:prSet>
      <dgm:spPr/>
    </dgm:pt>
    <dgm:pt modelId="{6C8B5D81-DF34-45CE-B89C-8855044333F3}" type="pres">
      <dgm:prSet presAssocID="{326DA968-75A3-4779-80F2-02C60F822462}" presName="sibTrans" presStyleCnt="0"/>
      <dgm:spPr/>
    </dgm:pt>
    <dgm:pt modelId="{9B7BDEA9-6369-4C6D-941D-FB15EE900282}" type="pres">
      <dgm:prSet presAssocID="{F6295B3D-66F8-45B4-AA1C-5389861F158F}" presName="node" presStyleLbl="node1" presStyleIdx="4" presStyleCnt="6">
        <dgm:presLayoutVars>
          <dgm:bulletEnabled val="1"/>
        </dgm:presLayoutVars>
      </dgm:prSet>
      <dgm:spPr/>
    </dgm:pt>
    <dgm:pt modelId="{760CE7FD-5F77-4749-90A3-2794718FC40C}" type="pres">
      <dgm:prSet presAssocID="{64B50614-35A6-4616-9E61-F4730F71C8FA}" presName="sibTrans" presStyleCnt="0"/>
      <dgm:spPr/>
    </dgm:pt>
    <dgm:pt modelId="{39B0C5FF-419E-4E41-B0C3-B91173986286}" type="pres">
      <dgm:prSet presAssocID="{CD376314-8657-47CE-A2D6-B2D7779CEE1B}" presName="node" presStyleLbl="node1" presStyleIdx="5" presStyleCnt="6">
        <dgm:presLayoutVars>
          <dgm:bulletEnabled val="1"/>
        </dgm:presLayoutVars>
      </dgm:prSet>
      <dgm:spPr/>
    </dgm:pt>
  </dgm:ptLst>
  <dgm:cxnLst>
    <dgm:cxn modelId="{CEDB9304-A2E3-44EC-A6A0-4D18AF3EBFAB}" srcId="{08260D48-3C47-43DB-A466-1EBD155FDA22}" destId="{43978EC4-EFAB-44F8-8280-F24913BC0C36}" srcOrd="3" destOrd="0" parTransId="{9F6F737C-C17B-420B-9EA0-6A817CB820A8}" sibTransId="{326DA968-75A3-4779-80F2-02C60F822462}"/>
    <dgm:cxn modelId="{51C12907-1C33-48B0-B336-FF56CB3D0DF9}" srcId="{08260D48-3C47-43DB-A466-1EBD155FDA22}" destId="{CD376314-8657-47CE-A2D6-B2D7779CEE1B}" srcOrd="5" destOrd="0" parTransId="{21B878AA-F6AA-4B61-8B95-BB79D281BE7A}" sibTransId="{6FAD9D73-DAD5-4858-A6EB-FAFD3E9CB30C}"/>
    <dgm:cxn modelId="{E48DB716-B876-46D1-A2B6-0BC6294A3D4F}" type="presOf" srcId="{0D3A7E58-8D84-4F12-B1D0-5BB2382AB9F9}" destId="{A683DD91-5A38-470C-BEE4-1B329E9435F9}" srcOrd="0" destOrd="0" presId="urn:microsoft.com/office/officeart/2005/8/layout/default"/>
    <dgm:cxn modelId="{E2C8B140-D4D4-48F5-BA68-3113556BAEDB}" type="presOf" srcId="{CD376314-8657-47CE-A2D6-B2D7779CEE1B}" destId="{39B0C5FF-419E-4E41-B0C3-B91173986286}" srcOrd="0" destOrd="0" presId="urn:microsoft.com/office/officeart/2005/8/layout/default"/>
    <dgm:cxn modelId="{89117F44-BA91-4E5B-8F0A-D61F81F7D2EB}" type="presOf" srcId="{08260D48-3C47-43DB-A466-1EBD155FDA22}" destId="{DB391FA5-7B7E-4AD1-AEA5-93AE4B863898}" srcOrd="0" destOrd="0" presId="urn:microsoft.com/office/officeart/2005/8/layout/default"/>
    <dgm:cxn modelId="{576CB046-96BA-4F80-A5F8-690A8BF06C22}" srcId="{08260D48-3C47-43DB-A466-1EBD155FDA22}" destId="{A05796FB-9A30-48C7-A59F-5C7A2CC23217}" srcOrd="2" destOrd="0" parTransId="{5F66F449-0359-4BDB-812D-7EABEBADA7C5}" sibTransId="{7D3E2290-E2D3-4F3A-8DED-7073A7620C30}"/>
    <dgm:cxn modelId="{62744A7A-31C6-4DF7-BA78-23C875859DA6}" srcId="{08260D48-3C47-43DB-A466-1EBD155FDA22}" destId="{46F39976-37F5-4772-AB32-2BA4562A9797}" srcOrd="1" destOrd="0" parTransId="{2D884037-E659-4300-956D-7BA7017C15C6}" sibTransId="{E30E9563-29D0-44CB-AF61-A96649F94514}"/>
    <dgm:cxn modelId="{B0350594-3CEE-49A4-BB4F-E5DC363DF12C}" type="presOf" srcId="{43978EC4-EFAB-44F8-8280-F24913BC0C36}" destId="{16187522-664A-4280-B008-8A688EE8F492}" srcOrd="0" destOrd="0" presId="urn:microsoft.com/office/officeart/2005/8/layout/default"/>
    <dgm:cxn modelId="{43A989C1-9BB0-4EB2-80BF-1385EE9FAAD9}" type="presOf" srcId="{46F39976-37F5-4772-AB32-2BA4562A9797}" destId="{E296C27E-B328-4D9A-9257-4CA1E133C8C2}" srcOrd="0" destOrd="0" presId="urn:microsoft.com/office/officeart/2005/8/layout/default"/>
    <dgm:cxn modelId="{BA5EB0D8-036E-482F-A499-3B3A7A8B8A4B}" type="presOf" srcId="{A05796FB-9A30-48C7-A59F-5C7A2CC23217}" destId="{1A801E65-7FE4-406A-9C47-3561100B6F9F}" srcOrd="0" destOrd="0" presId="urn:microsoft.com/office/officeart/2005/8/layout/default"/>
    <dgm:cxn modelId="{E976A2DB-8CD9-4BCF-B19D-17A74CCD6FFC}" srcId="{08260D48-3C47-43DB-A466-1EBD155FDA22}" destId="{0D3A7E58-8D84-4F12-B1D0-5BB2382AB9F9}" srcOrd="0" destOrd="0" parTransId="{763268E7-F7EC-44DD-BF2D-8606CEFF7C83}" sibTransId="{75CAEAB1-CBA3-4C23-AA20-56AAC36693F8}"/>
    <dgm:cxn modelId="{B2E651E0-4FC6-4956-A2B0-C35D07DC33C1}" type="presOf" srcId="{F6295B3D-66F8-45B4-AA1C-5389861F158F}" destId="{9B7BDEA9-6369-4C6D-941D-FB15EE900282}" srcOrd="0" destOrd="0" presId="urn:microsoft.com/office/officeart/2005/8/layout/default"/>
    <dgm:cxn modelId="{CF6AC0E9-E64F-47F5-AC1E-9D6CE2203B48}" srcId="{08260D48-3C47-43DB-A466-1EBD155FDA22}" destId="{F6295B3D-66F8-45B4-AA1C-5389861F158F}" srcOrd="4" destOrd="0" parTransId="{873CB754-73D4-4532-B1B9-EFCF962DE465}" sibTransId="{64B50614-35A6-4616-9E61-F4730F71C8FA}"/>
    <dgm:cxn modelId="{88E3AB14-4C40-497D-BCF2-71809131CFFF}" type="presParOf" srcId="{DB391FA5-7B7E-4AD1-AEA5-93AE4B863898}" destId="{A683DD91-5A38-470C-BEE4-1B329E9435F9}" srcOrd="0" destOrd="0" presId="urn:microsoft.com/office/officeart/2005/8/layout/default"/>
    <dgm:cxn modelId="{0D368119-AE8A-4418-98BA-5B6735270B85}" type="presParOf" srcId="{DB391FA5-7B7E-4AD1-AEA5-93AE4B863898}" destId="{673154CD-85C3-46BD-B580-DACB132DB8D5}" srcOrd="1" destOrd="0" presId="urn:microsoft.com/office/officeart/2005/8/layout/default"/>
    <dgm:cxn modelId="{DDFEB437-3510-4096-90AF-8C6B072D283C}" type="presParOf" srcId="{DB391FA5-7B7E-4AD1-AEA5-93AE4B863898}" destId="{E296C27E-B328-4D9A-9257-4CA1E133C8C2}" srcOrd="2" destOrd="0" presId="urn:microsoft.com/office/officeart/2005/8/layout/default"/>
    <dgm:cxn modelId="{E693793A-E98F-43F7-8D29-5A286F975141}" type="presParOf" srcId="{DB391FA5-7B7E-4AD1-AEA5-93AE4B863898}" destId="{6415E9A1-DB42-43E7-A5C9-FDDCB9AD7338}" srcOrd="3" destOrd="0" presId="urn:microsoft.com/office/officeart/2005/8/layout/default"/>
    <dgm:cxn modelId="{2D5F3C6E-BFC9-41D8-AA36-1739BD0A886B}" type="presParOf" srcId="{DB391FA5-7B7E-4AD1-AEA5-93AE4B863898}" destId="{1A801E65-7FE4-406A-9C47-3561100B6F9F}" srcOrd="4" destOrd="0" presId="urn:microsoft.com/office/officeart/2005/8/layout/default"/>
    <dgm:cxn modelId="{9F3647BA-3748-4176-95B3-F43EAD7B6C5B}" type="presParOf" srcId="{DB391FA5-7B7E-4AD1-AEA5-93AE4B863898}" destId="{D4C80F32-4C76-457D-A0F4-31AE8E0D9C19}" srcOrd="5" destOrd="0" presId="urn:microsoft.com/office/officeart/2005/8/layout/default"/>
    <dgm:cxn modelId="{1455B488-F67F-4020-9A30-3AE1FA00168A}" type="presParOf" srcId="{DB391FA5-7B7E-4AD1-AEA5-93AE4B863898}" destId="{16187522-664A-4280-B008-8A688EE8F492}" srcOrd="6" destOrd="0" presId="urn:microsoft.com/office/officeart/2005/8/layout/default"/>
    <dgm:cxn modelId="{A9E7DA92-5532-4AE9-B945-6885BBE3155B}" type="presParOf" srcId="{DB391FA5-7B7E-4AD1-AEA5-93AE4B863898}" destId="{6C8B5D81-DF34-45CE-B89C-8855044333F3}" srcOrd="7" destOrd="0" presId="urn:microsoft.com/office/officeart/2005/8/layout/default"/>
    <dgm:cxn modelId="{50F33AAE-938E-4072-8FF7-FD1790D56DEE}" type="presParOf" srcId="{DB391FA5-7B7E-4AD1-AEA5-93AE4B863898}" destId="{9B7BDEA9-6369-4C6D-941D-FB15EE900282}" srcOrd="8" destOrd="0" presId="urn:microsoft.com/office/officeart/2005/8/layout/default"/>
    <dgm:cxn modelId="{D54027DA-FC21-465D-82D7-E504101E5986}" type="presParOf" srcId="{DB391FA5-7B7E-4AD1-AEA5-93AE4B863898}" destId="{760CE7FD-5F77-4749-90A3-2794718FC40C}" srcOrd="9" destOrd="0" presId="urn:microsoft.com/office/officeart/2005/8/layout/default"/>
    <dgm:cxn modelId="{7D4D3EF3-9C4B-4682-8395-09642202867B}" type="presParOf" srcId="{DB391FA5-7B7E-4AD1-AEA5-93AE4B863898}" destId="{39B0C5FF-419E-4E41-B0C3-B91173986286}"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2A55CE-FA49-436D-A5F1-A168CEA3C843}">
      <dsp:nvSpPr>
        <dsp:cNvPr id="0" name=""/>
        <dsp:cNvSpPr/>
      </dsp:nvSpPr>
      <dsp:spPr>
        <a:xfrm>
          <a:off x="2316951"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471254" y="465848"/>
        <a:ext cx="17852" cy="3570"/>
      </dsp:txXfrm>
    </dsp:sp>
    <dsp:sp modelId="{664B9E3F-E22C-49A1-B0A5-029542A27DE9}">
      <dsp:nvSpPr>
        <dsp:cNvPr id="0" name=""/>
        <dsp:cNvSpPr/>
      </dsp:nvSpPr>
      <dsp:spPr>
        <a:xfrm>
          <a:off x="766320"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Introduction</a:t>
          </a:r>
        </a:p>
      </dsp:txBody>
      <dsp:txXfrm>
        <a:off x="766320" y="1904"/>
        <a:ext cx="1552431" cy="931458"/>
      </dsp:txXfrm>
    </dsp:sp>
    <dsp:sp modelId="{AF0E9D5B-60EA-4073-B1DE-A52DB361677B}">
      <dsp:nvSpPr>
        <dsp:cNvPr id="0" name=""/>
        <dsp:cNvSpPr/>
      </dsp:nvSpPr>
      <dsp:spPr>
        <a:xfrm>
          <a:off x="4226442"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80745" y="465848"/>
        <a:ext cx="17852" cy="3570"/>
      </dsp:txXfrm>
    </dsp:sp>
    <dsp:sp modelId="{51DE65F1-C4EC-4F0E-AB37-740EC17D54BC}">
      <dsp:nvSpPr>
        <dsp:cNvPr id="0" name=""/>
        <dsp:cNvSpPr/>
      </dsp:nvSpPr>
      <dsp:spPr>
        <a:xfrm>
          <a:off x="2675810"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Data Elements</a:t>
          </a:r>
        </a:p>
      </dsp:txBody>
      <dsp:txXfrm>
        <a:off x="2675810" y="1904"/>
        <a:ext cx="1552431" cy="931458"/>
      </dsp:txXfrm>
    </dsp:sp>
    <dsp:sp modelId="{D3E7892D-122F-4250-A065-2B144B274D7C}">
      <dsp:nvSpPr>
        <dsp:cNvPr id="0" name=""/>
        <dsp:cNvSpPr/>
      </dsp:nvSpPr>
      <dsp:spPr>
        <a:xfrm>
          <a:off x="6135933"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290236" y="465848"/>
        <a:ext cx="17852" cy="3570"/>
      </dsp:txXfrm>
    </dsp:sp>
    <dsp:sp modelId="{7FF5F3C3-FAB4-4D5C-8BDB-535E15C118BB}">
      <dsp:nvSpPr>
        <dsp:cNvPr id="0" name=""/>
        <dsp:cNvSpPr/>
      </dsp:nvSpPr>
      <dsp:spPr>
        <a:xfrm>
          <a:off x="4585301"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a:t>Location Data Frame</a:t>
          </a:r>
        </a:p>
      </dsp:txBody>
      <dsp:txXfrm>
        <a:off x="4585301" y="1904"/>
        <a:ext cx="1552431" cy="931458"/>
      </dsp:txXfrm>
    </dsp:sp>
    <dsp:sp modelId="{464D14C7-C489-4F61-838E-599E65F1CBFE}">
      <dsp:nvSpPr>
        <dsp:cNvPr id="0" name=""/>
        <dsp:cNvSpPr/>
      </dsp:nvSpPr>
      <dsp:spPr>
        <a:xfrm>
          <a:off x="8045424"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99727" y="465848"/>
        <a:ext cx="17852" cy="3570"/>
      </dsp:txXfrm>
    </dsp:sp>
    <dsp:sp modelId="{03DACDE4-DF43-4DAD-994F-303582FFA6B3}">
      <dsp:nvSpPr>
        <dsp:cNvPr id="0" name=""/>
        <dsp:cNvSpPr/>
      </dsp:nvSpPr>
      <dsp:spPr>
        <a:xfrm>
          <a:off x="6494792"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Visualization</a:t>
          </a:r>
        </a:p>
      </dsp:txBody>
      <dsp:txXfrm>
        <a:off x="6494792" y="1904"/>
        <a:ext cx="1552431" cy="931458"/>
      </dsp:txXfrm>
    </dsp:sp>
    <dsp:sp modelId="{FAF360B9-C83C-4D52-9C59-C7F2D49D6F45}">
      <dsp:nvSpPr>
        <dsp:cNvPr id="0" name=""/>
        <dsp:cNvSpPr/>
      </dsp:nvSpPr>
      <dsp:spPr>
        <a:xfrm>
          <a:off x="1542535" y="931563"/>
          <a:ext cx="7637963" cy="326459"/>
        </a:xfrm>
        <a:custGeom>
          <a:avLst/>
          <a:gdLst/>
          <a:ahLst/>
          <a:cxnLst/>
          <a:rect l="0" t="0" r="0" b="0"/>
          <a:pathLst>
            <a:path>
              <a:moveTo>
                <a:pt x="7637963" y="0"/>
              </a:moveTo>
              <a:lnTo>
                <a:pt x="7637963" y="180329"/>
              </a:lnTo>
              <a:lnTo>
                <a:pt x="0" y="180329"/>
              </a:lnTo>
              <a:lnTo>
                <a:pt x="0" y="326459"/>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70359" y="1093007"/>
        <a:ext cx="382315" cy="3570"/>
      </dsp:txXfrm>
    </dsp:sp>
    <dsp:sp modelId="{8DC0AD9F-621B-40D1-BB7A-E47BB271F0F7}">
      <dsp:nvSpPr>
        <dsp:cNvPr id="0" name=""/>
        <dsp:cNvSpPr/>
      </dsp:nvSpPr>
      <dsp:spPr>
        <a:xfrm>
          <a:off x="8404283"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Analysis</a:t>
          </a:r>
        </a:p>
      </dsp:txBody>
      <dsp:txXfrm>
        <a:off x="8404283" y="1904"/>
        <a:ext cx="1552431" cy="931458"/>
      </dsp:txXfrm>
    </dsp:sp>
    <dsp:sp modelId="{833FAFEF-6878-43E2-AFA9-4F888F7582C2}">
      <dsp:nvSpPr>
        <dsp:cNvPr id="0" name=""/>
        <dsp:cNvSpPr/>
      </dsp:nvSpPr>
      <dsp:spPr>
        <a:xfrm>
          <a:off x="2316951"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471254" y="1754366"/>
        <a:ext cx="17852" cy="3570"/>
      </dsp:txXfrm>
    </dsp:sp>
    <dsp:sp modelId="{7442E00E-A92E-4D72-AB18-1C1BD15C5CA4}">
      <dsp:nvSpPr>
        <dsp:cNvPr id="0" name=""/>
        <dsp:cNvSpPr/>
      </dsp:nvSpPr>
      <dsp:spPr>
        <a:xfrm>
          <a:off x="766320"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a:t>Person Data Frame</a:t>
          </a:r>
        </a:p>
      </dsp:txBody>
      <dsp:txXfrm>
        <a:off x="766320" y="1290422"/>
        <a:ext cx="1552431" cy="931458"/>
      </dsp:txXfrm>
    </dsp:sp>
    <dsp:sp modelId="{D297C325-953A-4026-A8F9-9D977A62E8C9}">
      <dsp:nvSpPr>
        <dsp:cNvPr id="0" name=""/>
        <dsp:cNvSpPr/>
      </dsp:nvSpPr>
      <dsp:spPr>
        <a:xfrm>
          <a:off x="4226442"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80745" y="1754366"/>
        <a:ext cx="17852" cy="3570"/>
      </dsp:txXfrm>
    </dsp:sp>
    <dsp:sp modelId="{D9E70389-EEBC-460D-B6AB-42CAB3E5C29B}">
      <dsp:nvSpPr>
        <dsp:cNvPr id="0" name=""/>
        <dsp:cNvSpPr/>
      </dsp:nvSpPr>
      <dsp:spPr>
        <a:xfrm>
          <a:off x="2675810"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Visualization</a:t>
          </a:r>
        </a:p>
      </dsp:txBody>
      <dsp:txXfrm>
        <a:off x="2675810" y="1290422"/>
        <a:ext cx="1552431" cy="931458"/>
      </dsp:txXfrm>
    </dsp:sp>
    <dsp:sp modelId="{F124F7E8-9450-49D2-8DD6-01266B8A0FF5}">
      <dsp:nvSpPr>
        <dsp:cNvPr id="0" name=""/>
        <dsp:cNvSpPr/>
      </dsp:nvSpPr>
      <dsp:spPr>
        <a:xfrm>
          <a:off x="6135933"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290236" y="1754366"/>
        <a:ext cx="17852" cy="3570"/>
      </dsp:txXfrm>
    </dsp:sp>
    <dsp:sp modelId="{E124DB66-8DB6-4CD2-9CD3-C56F68A498FF}">
      <dsp:nvSpPr>
        <dsp:cNvPr id="0" name=""/>
        <dsp:cNvSpPr/>
      </dsp:nvSpPr>
      <dsp:spPr>
        <a:xfrm>
          <a:off x="4585301"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Analysis</a:t>
          </a:r>
        </a:p>
      </dsp:txBody>
      <dsp:txXfrm>
        <a:off x="4585301" y="1290422"/>
        <a:ext cx="1552431" cy="931458"/>
      </dsp:txXfrm>
    </dsp:sp>
    <dsp:sp modelId="{B1EFFA3F-E743-4344-9098-9A462F1A6065}">
      <dsp:nvSpPr>
        <dsp:cNvPr id="0" name=""/>
        <dsp:cNvSpPr/>
      </dsp:nvSpPr>
      <dsp:spPr>
        <a:xfrm>
          <a:off x="8045424"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99727" y="1754366"/>
        <a:ext cx="17852" cy="3570"/>
      </dsp:txXfrm>
    </dsp:sp>
    <dsp:sp modelId="{636429FF-A223-41EA-BDFE-6D901AD1E07C}">
      <dsp:nvSpPr>
        <dsp:cNvPr id="0" name=""/>
        <dsp:cNvSpPr/>
      </dsp:nvSpPr>
      <dsp:spPr>
        <a:xfrm>
          <a:off x="6494792"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Time Data Frame</a:t>
          </a:r>
        </a:p>
      </dsp:txBody>
      <dsp:txXfrm>
        <a:off x="6494792" y="1290422"/>
        <a:ext cx="1552431" cy="931458"/>
      </dsp:txXfrm>
    </dsp:sp>
    <dsp:sp modelId="{0BBDC894-284A-4D26-ACFD-B76A0CA04C94}">
      <dsp:nvSpPr>
        <dsp:cNvPr id="0" name=""/>
        <dsp:cNvSpPr/>
      </dsp:nvSpPr>
      <dsp:spPr>
        <a:xfrm>
          <a:off x="1542535" y="2220081"/>
          <a:ext cx="7637963" cy="326459"/>
        </a:xfrm>
        <a:custGeom>
          <a:avLst/>
          <a:gdLst/>
          <a:ahLst/>
          <a:cxnLst/>
          <a:rect l="0" t="0" r="0" b="0"/>
          <a:pathLst>
            <a:path>
              <a:moveTo>
                <a:pt x="7637963" y="0"/>
              </a:moveTo>
              <a:lnTo>
                <a:pt x="7637963" y="180329"/>
              </a:lnTo>
              <a:lnTo>
                <a:pt x="0" y="180329"/>
              </a:lnTo>
              <a:lnTo>
                <a:pt x="0" y="326459"/>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70359" y="2381525"/>
        <a:ext cx="382315" cy="3570"/>
      </dsp:txXfrm>
    </dsp:sp>
    <dsp:sp modelId="{BC0FDB26-E634-44D9-A83B-65A1AF03D672}">
      <dsp:nvSpPr>
        <dsp:cNvPr id="0" name=""/>
        <dsp:cNvSpPr/>
      </dsp:nvSpPr>
      <dsp:spPr>
        <a:xfrm>
          <a:off x="8404283"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Visualization</a:t>
          </a:r>
        </a:p>
      </dsp:txBody>
      <dsp:txXfrm>
        <a:off x="8404283" y="1290422"/>
        <a:ext cx="1552431" cy="931458"/>
      </dsp:txXfrm>
    </dsp:sp>
    <dsp:sp modelId="{9DE838FF-5C2B-49E9-BA9F-A8161D5641C5}">
      <dsp:nvSpPr>
        <dsp:cNvPr id="0" name=""/>
        <dsp:cNvSpPr/>
      </dsp:nvSpPr>
      <dsp:spPr>
        <a:xfrm>
          <a:off x="2316951" y="2998950"/>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471254" y="3042884"/>
        <a:ext cx="17852" cy="3570"/>
      </dsp:txXfrm>
    </dsp:sp>
    <dsp:sp modelId="{9FA18BB5-2FE0-4E32-991B-680CBEA6E084}">
      <dsp:nvSpPr>
        <dsp:cNvPr id="0" name=""/>
        <dsp:cNvSpPr/>
      </dsp:nvSpPr>
      <dsp:spPr>
        <a:xfrm>
          <a:off x="766320" y="2578940"/>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Analysis</a:t>
          </a:r>
        </a:p>
      </dsp:txBody>
      <dsp:txXfrm>
        <a:off x="766320" y="2578940"/>
        <a:ext cx="1552431" cy="931458"/>
      </dsp:txXfrm>
    </dsp:sp>
    <dsp:sp modelId="{A29DEAC2-770B-43F6-ABDB-83C7933250EE}">
      <dsp:nvSpPr>
        <dsp:cNvPr id="0" name=""/>
        <dsp:cNvSpPr/>
      </dsp:nvSpPr>
      <dsp:spPr>
        <a:xfrm>
          <a:off x="2675810" y="2578940"/>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Conclusion</a:t>
          </a:r>
        </a:p>
      </dsp:txBody>
      <dsp:txXfrm>
        <a:off x="2675810" y="2578940"/>
        <a:ext cx="1552431" cy="9314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4DAD94-DA74-4379-A88C-5CFD712E08FB}">
      <dsp:nvSpPr>
        <dsp:cNvPr id="0" name=""/>
        <dsp:cNvSpPr/>
      </dsp:nvSpPr>
      <dsp:spPr>
        <a:xfrm>
          <a:off x="1487968" y="1779"/>
          <a:ext cx="5951872" cy="182444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5483" tIns="463410" rIns="115483" bIns="463410" numCol="1" spcCol="1270" anchor="ctr" anchorCtr="0">
          <a:noAutofit/>
        </a:bodyPr>
        <a:lstStyle/>
        <a:p>
          <a:pPr marL="0" lvl="0" indent="0" algn="l" defTabSz="1066800">
            <a:lnSpc>
              <a:spcPct val="90000"/>
            </a:lnSpc>
            <a:spcBef>
              <a:spcPct val="0"/>
            </a:spcBef>
            <a:spcAft>
              <a:spcPct val="35000"/>
            </a:spcAft>
            <a:buNone/>
          </a:pPr>
          <a:r>
            <a:rPr lang="en-US" sz="2400" b="1" kern="1200"/>
            <a:t>Understand Data</a:t>
          </a:r>
        </a:p>
      </dsp:txBody>
      <dsp:txXfrm>
        <a:off x="1487968" y="1779"/>
        <a:ext cx="5951872" cy="1824449"/>
      </dsp:txXfrm>
    </dsp:sp>
    <dsp:sp modelId="{59196EF6-995A-403B-926B-4848E0591E06}">
      <dsp:nvSpPr>
        <dsp:cNvPr id="0" name=""/>
        <dsp:cNvSpPr/>
      </dsp:nvSpPr>
      <dsp:spPr>
        <a:xfrm>
          <a:off x="0" y="1779"/>
          <a:ext cx="1487968" cy="1824449"/>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38" tIns="180215" rIns="78738" bIns="180215" numCol="1" spcCol="1270" anchor="ctr" anchorCtr="0">
          <a:noAutofit/>
        </a:bodyPr>
        <a:lstStyle/>
        <a:p>
          <a:pPr marL="0" lvl="0" indent="0" algn="ctr" defTabSz="1244600">
            <a:lnSpc>
              <a:spcPct val="90000"/>
            </a:lnSpc>
            <a:spcBef>
              <a:spcPct val="0"/>
            </a:spcBef>
            <a:spcAft>
              <a:spcPct val="35000"/>
            </a:spcAft>
            <a:buNone/>
          </a:pPr>
          <a:r>
            <a:rPr lang="en-US" sz="2800" b="1" kern="1200">
              <a:solidFill>
                <a:schemeClr val="tx1"/>
              </a:solidFill>
            </a:rPr>
            <a:t>Understand</a:t>
          </a:r>
        </a:p>
      </dsp:txBody>
      <dsp:txXfrm>
        <a:off x="0" y="1779"/>
        <a:ext cx="1487968" cy="1824449"/>
      </dsp:txXfrm>
    </dsp:sp>
    <dsp:sp modelId="{7B5BF82E-8E81-481D-A222-60ED56B7CAF3}">
      <dsp:nvSpPr>
        <dsp:cNvPr id="0" name=""/>
        <dsp:cNvSpPr/>
      </dsp:nvSpPr>
      <dsp:spPr>
        <a:xfrm>
          <a:off x="1487968" y="1935696"/>
          <a:ext cx="5951872" cy="1824449"/>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5483" tIns="463410" rIns="115483" bIns="463410" numCol="1" spcCol="1270" anchor="ctr" anchorCtr="0">
          <a:noAutofit/>
        </a:bodyPr>
        <a:lstStyle/>
        <a:p>
          <a:pPr marL="0" lvl="0" indent="0" algn="l" defTabSz="1066800">
            <a:lnSpc>
              <a:spcPct val="90000"/>
            </a:lnSpc>
            <a:spcBef>
              <a:spcPct val="0"/>
            </a:spcBef>
            <a:spcAft>
              <a:spcPct val="35000"/>
            </a:spcAft>
            <a:buNone/>
          </a:pPr>
          <a:r>
            <a:rPr lang="en-US" sz="2400" b="1" kern="1200">
              <a:solidFill>
                <a:schemeClr val="tx1"/>
              </a:solidFill>
            </a:rPr>
            <a:t>Discover Patterns</a:t>
          </a:r>
        </a:p>
      </dsp:txBody>
      <dsp:txXfrm>
        <a:off x="1487968" y="1935696"/>
        <a:ext cx="5951872" cy="1824449"/>
      </dsp:txXfrm>
    </dsp:sp>
    <dsp:sp modelId="{A8C5E18D-5D48-4C96-BF52-E689C09A41BD}">
      <dsp:nvSpPr>
        <dsp:cNvPr id="0" name=""/>
        <dsp:cNvSpPr/>
      </dsp:nvSpPr>
      <dsp:spPr>
        <a:xfrm>
          <a:off x="0" y="1935696"/>
          <a:ext cx="1487968" cy="1824449"/>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38" tIns="180215" rIns="78738" bIns="180215"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chemeClr val="tx1"/>
              </a:solidFill>
            </a:rPr>
            <a:t>Discover</a:t>
          </a:r>
        </a:p>
      </dsp:txBody>
      <dsp:txXfrm>
        <a:off x="0" y="1935696"/>
        <a:ext cx="1487968" cy="1824449"/>
      </dsp:txXfrm>
    </dsp:sp>
    <dsp:sp modelId="{7F1514E7-D9AC-46D7-8D43-C4751BA98914}">
      <dsp:nvSpPr>
        <dsp:cNvPr id="0" name=""/>
        <dsp:cNvSpPr/>
      </dsp:nvSpPr>
      <dsp:spPr>
        <a:xfrm>
          <a:off x="1487968" y="3869613"/>
          <a:ext cx="5951872" cy="1824449"/>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5483" tIns="463410" rIns="115483" bIns="463410" numCol="1" spcCol="1270" anchor="ctr" anchorCtr="0">
          <a:noAutofit/>
        </a:bodyPr>
        <a:lstStyle/>
        <a:p>
          <a:pPr marL="0" lvl="0" indent="0" algn="l" defTabSz="1066800">
            <a:lnSpc>
              <a:spcPct val="90000"/>
            </a:lnSpc>
            <a:spcBef>
              <a:spcPct val="0"/>
            </a:spcBef>
            <a:spcAft>
              <a:spcPct val="35000"/>
            </a:spcAft>
            <a:buNone/>
          </a:pPr>
          <a:r>
            <a:rPr lang="en-US" sz="2400" b="1" kern="1200">
              <a:solidFill>
                <a:schemeClr val="tx1"/>
              </a:solidFill>
            </a:rPr>
            <a:t>Establish Relationships Between Data Elements</a:t>
          </a:r>
        </a:p>
      </dsp:txBody>
      <dsp:txXfrm>
        <a:off x="1487968" y="3869613"/>
        <a:ext cx="5951872" cy="1824449"/>
      </dsp:txXfrm>
    </dsp:sp>
    <dsp:sp modelId="{E92E5003-DA83-407F-B27D-B755532A1260}">
      <dsp:nvSpPr>
        <dsp:cNvPr id="0" name=""/>
        <dsp:cNvSpPr/>
      </dsp:nvSpPr>
      <dsp:spPr>
        <a:xfrm>
          <a:off x="0" y="3869613"/>
          <a:ext cx="1487968" cy="1824449"/>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38" tIns="180215" rIns="78738" bIns="180215" numCol="1" spcCol="1270" anchor="ctr" anchorCtr="0">
          <a:noAutofit/>
        </a:bodyPr>
        <a:lstStyle/>
        <a:p>
          <a:pPr marL="0" lvl="0" indent="0" algn="ctr" defTabSz="1244600">
            <a:lnSpc>
              <a:spcPct val="90000"/>
            </a:lnSpc>
            <a:spcBef>
              <a:spcPct val="0"/>
            </a:spcBef>
            <a:spcAft>
              <a:spcPct val="35000"/>
            </a:spcAft>
            <a:buNone/>
          </a:pPr>
          <a:r>
            <a:rPr lang="en-US" sz="2800" b="1" kern="1200">
              <a:solidFill>
                <a:schemeClr val="tx1"/>
              </a:solidFill>
            </a:rPr>
            <a:t>Establish</a:t>
          </a:r>
        </a:p>
      </dsp:txBody>
      <dsp:txXfrm>
        <a:off x="0" y="3869613"/>
        <a:ext cx="1487968" cy="18244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7B664-82BF-4B46-ACD1-70B7F2D25C4C}">
      <dsp:nvSpPr>
        <dsp:cNvPr id="0" name=""/>
        <dsp:cNvSpPr/>
      </dsp:nvSpPr>
      <dsp:spPr>
        <a:xfrm>
          <a:off x="460143" y="1766"/>
          <a:ext cx="2941484" cy="176489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Data Analysis with Python and Pandas using Jupyter Notebook </a:t>
          </a:r>
        </a:p>
      </dsp:txBody>
      <dsp:txXfrm>
        <a:off x="460143" y="1766"/>
        <a:ext cx="2941484" cy="1764890"/>
      </dsp:txXfrm>
    </dsp:sp>
    <dsp:sp modelId="{DF9955FA-7732-7C4E-B181-342FAFF07580}">
      <dsp:nvSpPr>
        <dsp:cNvPr id="0" name=""/>
        <dsp:cNvSpPr/>
      </dsp:nvSpPr>
      <dsp:spPr>
        <a:xfrm>
          <a:off x="3695776" y="1766"/>
          <a:ext cx="2941484" cy="1764890"/>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Filtered and cleaned the data to only use driver information</a:t>
          </a:r>
        </a:p>
      </dsp:txBody>
      <dsp:txXfrm>
        <a:off x="3695776" y="1766"/>
        <a:ext cx="2941484" cy="1764890"/>
      </dsp:txXfrm>
    </dsp:sp>
    <dsp:sp modelId="{EDB9745D-282F-E648-A331-56B7DA4C4164}">
      <dsp:nvSpPr>
        <dsp:cNvPr id="0" name=""/>
        <dsp:cNvSpPr/>
      </dsp:nvSpPr>
      <dsp:spPr>
        <a:xfrm>
          <a:off x="6931409" y="1766"/>
          <a:ext cx="2941484" cy="176489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Created and counted age groups using .loc and </a:t>
          </a:r>
          <a:r>
            <a:rPr lang="en-US" sz="3600" kern="1200" dirty="0" err="1"/>
            <a:t>len</a:t>
          </a:r>
          <a:r>
            <a:rPr lang="en-US" sz="3600" kern="1200" dirty="0"/>
            <a:t>() functions</a:t>
          </a:r>
        </a:p>
      </dsp:txBody>
      <dsp:txXfrm>
        <a:off x="6931409" y="1766"/>
        <a:ext cx="2941484" cy="1764890"/>
      </dsp:txXfrm>
    </dsp:sp>
    <dsp:sp modelId="{6B2371B5-EB98-8A48-95D7-1CD0F5135251}">
      <dsp:nvSpPr>
        <dsp:cNvPr id="0" name=""/>
        <dsp:cNvSpPr/>
      </dsp:nvSpPr>
      <dsp:spPr>
        <a:xfrm>
          <a:off x="3695776" y="2060805"/>
          <a:ext cx="2941484" cy="176489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Stacked horizontal bar plots using matplotlib library</a:t>
          </a:r>
        </a:p>
      </dsp:txBody>
      <dsp:txXfrm>
        <a:off x="3695776" y="2060805"/>
        <a:ext cx="2941484" cy="176489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83DD91-5A38-470C-BEE4-1B329E9435F9}">
      <dsp:nvSpPr>
        <dsp:cNvPr id="0" name=""/>
        <dsp:cNvSpPr/>
      </dsp:nvSpPr>
      <dsp:spPr>
        <a:xfrm>
          <a:off x="470454" y="453"/>
          <a:ext cx="2950476" cy="1770286"/>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Utilized Python scripting, pandas and matplotlib library using Jupyter Notebook</a:t>
          </a:r>
        </a:p>
      </dsp:txBody>
      <dsp:txXfrm>
        <a:off x="470454" y="453"/>
        <a:ext cx="2950476" cy="1770286"/>
      </dsp:txXfrm>
    </dsp:sp>
    <dsp:sp modelId="{E296C27E-B328-4D9A-9257-4CA1E133C8C2}">
      <dsp:nvSpPr>
        <dsp:cNvPr id="0" name=""/>
        <dsp:cNvSpPr/>
      </dsp:nvSpPr>
      <dsp:spPr>
        <a:xfrm>
          <a:off x="3715978" y="453"/>
          <a:ext cx="2950476" cy="1770286"/>
        </a:xfrm>
        <a:prstGeom prst="rect">
          <a:avLst/>
        </a:prstGeom>
        <a:solidFill>
          <a:schemeClr val="accent5">
            <a:hueOff val="-3047663"/>
            <a:satOff val="-4518"/>
            <a:lumOff val="-18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View data and establish initial insights</a:t>
          </a:r>
        </a:p>
      </dsp:txBody>
      <dsp:txXfrm>
        <a:off x="3715978" y="453"/>
        <a:ext cx="2950476" cy="1770286"/>
      </dsp:txXfrm>
    </dsp:sp>
    <dsp:sp modelId="{1A801E65-7FE4-406A-9C47-3561100B6F9F}">
      <dsp:nvSpPr>
        <dsp:cNvPr id="0" name=""/>
        <dsp:cNvSpPr/>
      </dsp:nvSpPr>
      <dsp:spPr>
        <a:xfrm>
          <a:off x="6961503" y="453"/>
          <a:ext cx="2950476" cy="1770286"/>
        </a:xfrm>
        <a:prstGeom prst="rect">
          <a:avLst/>
        </a:prstGeom>
        <a:solidFill>
          <a:schemeClr val="accent5">
            <a:hueOff val="-6095326"/>
            <a:satOff val="-9035"/>
            <a:lumOff val="-3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Read csv file as a data frame</a:t>
          </a:r>
        </a:p>
      </dsp:txBody>
      <dsp:txXfrm>
        <a:off x="6961503" y="453"/>
        <a:ext cx="2950476" cy="1770286"/>
      </dsp:txXfrm>
    </dsp:sp>
    <dsp:sp modelId="{16187522-664A-4280-B008-8A688EE8F492}">
      <dsp:nvSpPr>
        <dsp:cNvPr id="0" name=""/>
        <dsp:cNvSpPr/>
      </dsp:nvSpPr>
      <dsp:spPr>
        <a:xfrm>
          <a:off x="470454" y="2065786"/>
          <a:ext cx="2950476" cy="1770286"/>
        </a:xfrm>
        <a:prstGeom prst="rect">
          <a:avLst/>
        </a:prstGeom>
        <a:solidFill>
          <a:schemeClr val="accent5">
            <a:hueOff val="-9142989"/>
            <a:satOff val="-13553"/>
            <a:lumOff val="-54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Filtered and cleaned the data frame</a:t>
          </a:r>
        </a:p>
      </dsp:txBody>
      <dsp:txXfrm>
        <a:off x="470454" y="2065786"/>
        <a:ext cx="2950476" cy="1770286"/>
      </dsp:txXfrm>
    </dsp:sp>
    <dsp:sp modelId="{9B7BDEA9-6369-4C6D-941D-FB15EE900282}">
      <dsp:nvSpPr>
        <dsp:cNvPr id="0" name=""/>
        <dsp:cNvSpPr/>
      </dsp:nvSpPr>
      <dsp:spPr>
        <a:xfrm>
          <a:off x="3715978" y="2065786"/>
          <a:ext cx="2950476" cy="1770286"/>
        </a:xfrm>
        <a:prstGeom prst="rect">
          <a:avLst/>
        </a:prstGeom>
        <a:solidFill>
          <a:schemeClr val="accent5">
            <a:hueOff val="-12190651"/>
            <a:satOff val="-18070"/>
            <a:lumOff val="-72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Created bar plots to analyze monthly, hourly and daily accidents</a:t>
          </a:r>
        </a:p>
      </dsp:txBody>
      <dsp:txXfrm>
        <a:off x="3715978" y="2065786"/>
        <a:ext cx="2950476" cy="1770286"/>
      </dsp:txXfrm>
    </dsp:sp>
    <dsp:sp modelId="{39B0C5FF-419E-4E41-B0C3-B91173986286}">
      <dsp:nvSpPr>
        <dsp:cNvPr id="0" name=""/>
        <dsp:cNvSpPr/>
      </dsp:nvSpPr>
      <dsp:spPr>
        <a:xfrm>
          <a:off x="6961503" y="2065786"/>
          <a:ext cx="2950476" cy="1770286"/>
        </a:xfrm>
        <a:prstGeom prst="rect">
          <a:avLst/>
        </a:prstGeom>
        <a:solidFill>
          <a:schemeClr val="accent5">
            <a:hueOff val="-15238314"/>
            <a:satOff val="-22588"/>
            <a:lumOff val="-901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Further created bar plots to analyze monthly, hourly and daily accidents by urbanicity</a:t>
          </a:r>
        </a:p>
      </dsp:txBody>
      <dsp:txXfrm>
        <a:off x="6961503" y="2065786"/>
        <a:ext cx="2950476" cy="1770286"/>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427EFD-9598-4CEB-997D-A896FA99B94E}" type="datetimeFigureOut">
              <a:rPr lang="en-US" smtClean="0"/>
              <a:t>10/30/2021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7CECF9-1ADA-4917-984E-C818DD0D2CED}" type="slidenum">
              <a:rPr lang="en-US" smtClean="0"/>
              <a:t>‹#›</a:t>
            </a:fld>
            <a:endParaRPr lang="en-US"/>
          </a:p>
        </p:txBody>
      </p:sp>
    </p:spTree>
    <p:extLst>
      <p:ext uri="{BB962C8B-B14F-4D97-AF65-F5344CB8AC3E}">
        <p14:creationId xmlns:p14="http://schemas.microsoft.com/office/powerpoint/2010/main" val="2285162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observation for rural areas: the number of cases is identical monthly and daily.. While it differs slightly hourly</a:t>
            </a:r>
          </a:p>
        </p:txBody>
      </p:sp>
      <p:sp>
        <p:nvSpPr>
          <p:cNvPr id="4" name="Slide Number Placeholder 3"/>
          <p:cNvSpPr>
            <a:spLocks noGrp="1"/>
          </p:cNvSpPr>
          <p:nvPr>
            <p:ph type="sldNum" sz="quarter" idx="5"/>
          </p:nvPr>
        </p:nvSpPr>
        <p:spPr/>
        <p:txBody>
          <a:bodyPr/>
          <a:lstStyle/>
          <a:p>
            <a:fld id="{C97CECF9-1ADA-4917-984E-C818DD0D2CED}" type="slidenum">
              <a:rPr lang="en-US" smtClean="0"/>
              <a:t>29</a:t>
            </a:fld>
            <a:endParaRPr lang="en-US"/>
          </a:p>
        </p:txBody>
      </p:sp>
    </p:spTree>
    <p:extLst>
      <p:ext uri="{BB962C8B-B14F-4D97-AF65-F5344CB8AC3E}">
        <p14:creationId xmlns:p14="http://schemas.microsoft.com/office/powerpoint/2010/main" val="34019182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96A35EAA-ED80-4FF1-942C-82B1D483AF60}"/>
              </a:ext>
            </a:extLst>
          </p:cNvPr>
          <p:cNvSpPr/>
          <p:nvPr/>
        </p:nvSpPr>
        <p:spPr>
          <a:xfrm rot="21133683" flipH="1">
            <a:off x="977627" y="481134"/>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D415F49B-3CBC-46CF-AFB5-988852D0479E}"/>
              </a:ext>
            </a:extLst>
          </p:cNvPr>
          <p:cNvSpPr/>
          <p:nvPr/>
        </p:nvSpPr>
        <p:spPr>
          <a:xfrm rot="21133683" flipH="1">
            <a:off x="1010574" y="456230"/>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D80FF0C0-FC1A-4C5B-9FE5-09BA33FF7EE3}"/>
              </a:ext>
            </a:extLst>
          </p:cNvPr>
          <p:cNvSpPr>
            <a:spLocks noGrp="1"/>
          </p:cNvSpPr>
          <p:nvPr>
            <p:ph type="ctrTitle"/>
          </p:nvPr>
        </p:nvSpPr>
        <p:spPr>
          <a:xfrm>
            <a:off x="1956392" y="1398181"/>
            <a:ext cx="7134446" cy="2870791"/>
          </a:xfrm>
        </p:spPr>
        <p:txBody>
          <a:bodyPr anchor="ctr">
            <a:normAutofit/>
          </a:bodyPr>
          <a:lstStyle>
            <a:lvl1pPr algn="ctr">
              <a:defRPr sz="4800"/>
            </a:lvl1pPr>
          </a:lstStyle>
          <a:p>
            <a:r>
              <a:rPr lang="en-US"/>
              <a:t>Click to edit Master title style</a:t>
            </a:r>
          </a:p>
        </p:txBody>
      </p:sp>
      <p:sp>
        <p:nvSpPr>
          <p:cNvPr id="3" name="Subtitle 2">
            <a:extLst>
              <a:ext uri="{FF2B5EF4-FFF2-40B4-BE49-F238E27FC236}">
                <a16:creationId xmlns:a16="http://schemas.microsoft.com/office/drawing/2014/main" id="{6E989092-15F8-4341-8D94-9E799301C51A}"/>
              </a:ext>
            </a:extLst>
          </p:cNvPr>
          <p:cNvSpPr>
            <a:spLocks noGrp="1"/>
          </p:cNvSpPr>
          <p:nvPr>
            <p:ph type="subTitle" idx="1"/>
          </p:nvPr>
        </p:nvSpPr>
        <p:spPr>
          <a:xfrm>
            <a:off x="6270835" y="5135527"/>
            <a:ext cx="4397164" cy="1057938"/>
          </a:xfrm>
        </p:spPr>
        <p:txBody>
          <a:bodyPr anchor="ctr">
            <a:normAutofit/>
          </a:bodyPr>
          <a:lstStyle>
            <a:lvl1pPr marL="0" indent="0" algn="l">
              <a:lnSpc>
                <a:spcPct val="100000"/>
              </a:lnSpc>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97328B-E858-4921-99C2-3B0BE1724C6F}"/>
              </a:ext>
            </a:extLst>
          </p:cNvPr>
          <p:cNvSpPr>
            <a:spLocks noGrp="1"/>
          </p:cNvSpPr>
          <p:nvPr>
            <p:ph type="dt" sz="half" idx="10"/>
          </p:nvPr>
        </p:nvSpPr>
        <p:spPr/>
        <p:txBody>
          <a:bodyPr/>
          <a:lstStyle/>
          <a:p>
            <a:fld id="{52BB4BF2-629F-4B6E-9D9A-2AA9EDDF1D52}" type="datetime1">
              <a:rPr lang="en-US" smtClean="0"/>
              <a:t>10/30/2021</a:t>
            </a:fld>
            <a:endParaRPr lang="en-US"/>
          </a:p>
        </p:txBody>
      </p:sp>
      <p:sp>
        <p:nvSpPr>
          <p:cNvPr id="5" name="Footer Placeholder 4">
            <a:extLst>
              <a:ext uri="{FF2B5EF4-FFF2-40B4-BE49-F238E27FC236}">
                <a16:creationId xmlns:a16="http://schemas.microsoft.com/office/drawing/2014/main" id="{ED381296-9B7B-4EF3-89B3-8B33E6070F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C2FE59-6CD1-4D0F-8A06-10CA2D3836CD}"/>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029343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139E3-FB89-4585-A22D-15851E8DE0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94B498-70D2-4956-A576-83345B38DC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2A84CB-FF9E-43D6-8805-B4ABB520D60C}"/>
              </a:ext>
            </a:extLst>
          </p:cNvPr>
          <p:cNvSpPr>
            <a:spLocks noGrp="1"/>
          </p:cNvSpPr>
          <p:nvPr>
            <p:ph type="dt" sz="half" idx="10"/>
          </p:nvPr>
        </p:nvSpPr>
        <p:spPr/>
        <p:txBody>
          <a:bodyPr/>
          <a:lstStyle/>
          <a:p>
            <a:fld id="{15469D3C-73DC-4429-92DD-2BAB463D6EC1}" type="datetime1">
              <a:rPr lang="en-US" smtClean="0"/>
              <a:t>10/30/2021</a:t>
            </a:fld>
            <a:endParaRPr lang="en-US"/>
          </a:p>
        </p:txBody>
      </p:sp>
      <p:sp>
        <p:nvSpPr>
          <p:cNvPr id="5" name="Footer Placeholder 4">
            <a:extLst>
              <a:ext uri="{FF2B5EF4-FFF2-40B4-BE49-F238E27FC236}">
                <a16:creationId xmlns:a16="http://schemas.microsoft.com/office/drawing/2014/main" id="{BCA7EE14-0A60-428B-BC0E-A50951E0E3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2A9A22-BBF2-4B23-B17F-B32AC87D290F}"/>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648440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5CC51B-E0BE-4D50-A04A-571F8BCAE2A7}"/>
              </a:ext>
            </a:extLst>
          </p:cNvPr>
          <p:cNvSpPr>
            <a:spLocks noGrp="1"/>
          </p:cNvSpPr>
          <p:nvPr>
            <p:ph type="title" orient="vert"/>
          </p:nvPr>
        </p:nvSpPr>
        <p:spPr>
          <a:xfrm>
            <a:off x="9099550" y="692150"/>
            <a:ext cx="2254250" cy="530993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41F5607-7A89-4981-87F4-98BC7CE0A921}"/>
              </a:ext>
            </a:extLst>
          </p:cNvPr>
          <p:cNvSpPr>
            <a:spLocks noGrp="1"/>
          </p:cNvSpPr>
          <p:nvPr>
            <p:ph type="body" orient="vert" idx="1"/>
          </p:nvPr>
        </p:nvSpPr>
        <p:spPr>
          <a:xfrm>
            <a:off x="838200" y="692150"/>
            <a:ext cx="8108950" cy="53099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20D5BE-275A-42D5-BCE1-357D53FC50C3}"/>
              </a:ext>
            </a:extLst>
          </p:cNvPr>
          <p:cNvSpPr>
            <a:spLocks noGrp="1"/>
          </p:cNvSpPr>
          <p:nvPr>
            <p:ph type="dt" sz="half" idx="10"/>
          </p:nvPr>
        </p:nvSpPr>
        <p:spPr/>
        <p:txBody>
          <a:bodyPr/>
          <a:lstStyle/>
          <a:p>
            <a:fld id="{85A9D82A-B7E3-4B75-8164-A209EDAF79E1}" type="datetime1">
              <a:rPr lang="en-US" smtClean="0"/>
              <a:t>10/30/2021</a:t>
            </a:fld>
            <a:endParaRPr lang="en-US"/>
          </a:p>
        </p:txBody>
      </p:sp>
      <p:sp>
        <p:nvSpPr>
          <p:cNvPr id="5" name="Footer Placeholder 4">
            <a:extLst>
              <a:ext uri="{FF2B5EF4-FFF2-40B4-BE49-F238E27FC236}">
                <a16:creationId xmlns:a16="http://schemas.microsoft.com/office/drawing/2014/main" id="{11525F9A-B406-4028-AC92-D12450519F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A70F0A-5147-4274-A0A1-BD21917945FE}"/>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203010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AC77D-9BA0-4A3B-B823-2059DC3C3D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B811DB-C16F-4CED-97C6-73ABD71F33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E14D3C-7343-4DD7-B816-0D4D66BD61BF}"/>
              </a:ext>
            </a:extLst>
          </p:cNvPr>
          <p:cNvSpPr>
            <a:spLocks noGrp="1"/>
          </p:cNvSpPr>
          <p:nvPr>
            <p:ph type="dt" sz="half" idx="10"/>
          </p:nvPr>
        </p:nvSpPr>
        <p:spPr/>
        <p:txBody>
          <a:bodyPr/>
          <a:lstStyle/>
          <a:p>
            <a:fld id="{1E9E8DCE-825D-429D-834E-8EA740FF90D1}" type="datetime1">
              <a:rPr lang="en-US" smtClean="0"/>
              <a:t>10/30/2021</a:t>
            </a:fld>
            <a:endParaRPr lang="en-US"/>
          </a:p>
        </p:txBody>
      </p:sp>
      <p:sp>
        <p:nvSpPr>
          <p:cNvPr id="5" name="Footer Placeholder 4">
            <a:extLst>
              <a:ext uri="{FF2B5EF4-FFF2-40B4-BE49-F238E27FC236}">
                <a16:creationId xmlns:a16="http://schemas.microsoft.com/office/drawing/2014/main" id="{BE2409C8-4D7C-40EE-A12E-59CB555C72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22D5-7193-4F59-83B4-3C19E8B1495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505852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BEFA1-A4AB-4CF4-B02E-57AAED5719D6}"/>
              </a:ext>
            </a:extLst>
          </p:cNvPr>
          <p:cNvSpPr>
            <a:spLocks noGrp="1"/>
          </p:cNvSpPr>
          <p:nvPr>
            <p:ph type="title"/>
          </p:nvPr>
        </p:nvSpPr>
        <p:spPr>
          <a:xfrm>
            <a:off x="1621971" y="1709738"/>
            <a:ext cx="9165772" cy="2963271"/>
          </a:xfrm>
        </p:spPr>
        <p:txBody>
          <a:bodyPr anchor="b"/>
          <a:lstStyle>
            <a:lvl1pPr algn="ctr">
              <a:defRPr sz="6000"/>
            </a:lvl1pPr>
          </a:lstStyle>
          <a:p>
            <a:r>
              <a:rPr lang="en-US"/>
              <a:t>Click to edit Master title style</a:t>
            </a:r>
          </a:p>
        </p:txBody>
      </p:sp>
      <p:sp>
        <p:nvSpPr>
          <p:cNvPr id="3" name="Text Placeholder 2">
            <a:extLst>
              <a:ext uri="{FF2B5EF4-FFF2-40B4-BE49-F238E27FC236}">
                <a16:creationId xmlns:a16="http://schemas.microsoft.com/office/drawing/2014/main" id="{10AB406C-F19A-4393-9AD1-A300A7E452E8}"/>
              </a:ext>
            </a:extLst>
          </p:cNvPr>
          <p:cNvSpPr>
            <a:spLocks noGrp="1"/>
          </p:cNvSpPr>
          <p:nvPr>
            <p:ph type="body" idx="1"/>
          </p:nvPr>
        </p:nvSpPr>
        <p:spPr>
          <a:xfrm>
            <a:off x="1621971" y="4875028"/>
            <a:ext cx="9165772" cy="1052623"/>
          </a:xfrm>
        </p:spPr>
        <p:txBody>
          <a:bodyPr>
            <a:normAutofit/>
          </a:bodyPr>
          <a:lstStyle>
            <a:lvl1pPr marL="0" indent="0" algn="ctr">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7D7AE7-47F6-4023-8D44-8BA1DAB05FF2}"/>
              </a:ext>
            </a:extLst>
          </p:cNvPr>
          <p:cNvSpPr>
            <a:spLocks noGrp="1"/>
          </p:cNvSpPr>
          <p:nvPr>
            <p:ph type="dt" sz="half" idx="10"/>
          </p:nvPr>
        </p:nvSpPr>
        <p:spPr/>
        <p:txBody>
          <a:bodyPr/>
          <a:lstStyle/>
          <a:p>
            <a:fld id="{424A0226-1C6D-4251-B1C0-92F3F1D967B4}" type="datetime1">
              <a:rPr lang="en-US" smtClean="0"/>
              <a:t>10/30/2021</a:t>
            </a:fld>
            <a:endParaRPr lang="en-US"/>
          </a:p>
        </p:txBody>
      </p:sp>
      <p:sp>
        <p:nvSpPr>
          <p:cNvPr id="5" name="Footer Placeholder 4">
            <a:extLst>
              <a:ext uri="{FF2B5EF4-FFF2-40B4-BE49-F238E27FC236}">
                <a16:creationId xmlns:a16="http://schemas.microsoft.com/office/drawing/2014/main" id="{57AB32FC-A974-44FC-9804-F871EE51DF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59ADE9-F40E-4E3B-AB8D-68CB1F4854A5}"/>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859010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4D816-3E01-4EFD-AD9C-783D674DA6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F53D69-34A7-451D-A902-5F6CD13343FE}"/>
              </a:ext>
            </a:extLst>
          </p:cNvPr>
          <p:cNvSpPr>
            <a:spLocks noGrp="1"/>
          </p:cNvSpPr>
          <p:nvPr>
            <p:ph sz="half" idx="1"/>
          </p:nvPr>
        </p:nvSpPr>
        <p:spPr>
          <a:xfrm>
            <a:off x="1020722" y="2095500"/>
            <a:ext cx="4999077"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6E1E0E2-7D34-48E0-8795-546D2F00E2CF}"/>
              </a:ext>
            </a:extLst>
          </p:cNvPr>
          <p:cNvSpPr>
            <a:spLocks noGrp="1"/>
          </p:cNvSpPr>
          <p:nvPr>
            <p:ph sz="half" idx="2"/>
          </p:nvPr>
        </p:nvSpPr>
        <p:spPr>
          <a:xfrm>
            <a:off x="6281056" y="2095500"/>
            <a:ext cx="5072743"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005476-6B6D-4BA3-919B-5335D6429852}"/>
              </a:ext>
            </a:extLst>
          </p:cNvPr>
          <p:cNvSpPr>
            <a:spLocks noGrp="1"/>
          </p:cNvSpPr>
          <p:nvPr>
            <p:ph type="dt" sz="half" idx="10"/>
          </p:nvPr>
        </p:nvSpPr>
        <p:spPr/>
        <p:txBody>
          <a:bodyPr/>
          <a:lstStyle/>
          <a:p>
            <a:fld id="{E9BD4D50-0815-485A-A833-5B0BF696E959}" type="datetime1">
              <a:rPr lang="en-US" smtClean="0"/>
              <a:t>10/30/2021</a:t>
            </a:fld>
            <a:endParaRPr lang="en-US"/>
          </a:p>
        </p:txBody>
      </p:sp>
      <p:sp>
        <p:nvSpPr>
          <p:cNvPr id="6" name="Footer Placeholder 5">
            <a:extLst>
              <a:ext uri="{FF2B5EF4-FFF2-40B4-BE49-F238E27FC236}">
                <a16:creationId xmlns:a16="http://schemas.microsoft.com/office/drawing/2014/main" id="{F5DB6D41-07E2-4F6D-BB39-217957FE76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E0CA9C-BFED-484F-B765-EA8CE4B4B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029117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74AD2-5208-4201-90A7-F961876195F8}"/>
              </a:ext>
            </a:extLst>
          </p:cNvPr>
          <p:cNvSpPr>
            <a:spLocks noGrp="1"/>
          </p:cNvSpPr>
          <p:nvPr>
            <p:ph type="title"/>
          </p:nvPr>
        </p:nvSpPr>
        <p:spPr>
          <a:xfrm>
            <a:off x="1028700" y="702129"/>
            <a:ext cx="10326688" cy="1125675"/>
          </a:xfrm>
        </p:spPr>
        <p:txBody>
          <a:bodyPr/>
          <a:lstStyle/>
          <a:p>
            <a:r>
              <a:rPr lang="en-US"/>
              <a:t>Click to edit Master title style</a:t>
            </a:r>
          </a:p>
        </p:txBody>
      </p:sp>
      <p:sp>
        <p:nvSpPr>
          <p:cNvPr id="3" name="Text Placeholder 2">
            <a:extLst>
              <a:ext uri="{FF2B5EF4-FFF2-40B4-BE49-F238E27FC236}">
                <a16:creationId xmlns:a16="http://schemas.microsoft.com/office/drawing/2014/main" id="{D3A3FF53-BE24-42E9-BA12-BC5863CBFF1B}"/>
              </a:ext>
            </a:extLst>
          </p:cNvPr>
          <p:cNvSpPr>
            <a:spLocks noGrp="1"/>
          </p:cNvSpPr>
          <p:nvPr>
            <p:ph type="body" idx="1"/>
          </p:nvPr>
        </p:nvSpPr>
        <p:spPr>
          <a:xfrm>
            <a:off x="1028700" y="1827804"/>
            <a:ext cx="4968875"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7A84776-6678-4D27-9BE9-5D83FC9E884F}"/>
              </a:ext>
            </a:extLst>
          </p:cNvPr>
          <p:cNvSpPr>
            <a:spLocks noGrp="1"/>
          </p:cNvSpPr>
          <p:nvPr>
            <p:ph sz="half" idx="2"/>
          </p:nvPr>
        </p:nvSpPr>
        <p:spPr>
          <a:xfrm>
            <a:off x="1028700" y="2642191"/>
            <a:ext cx="4968875" cy="34024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BCA2E2-5B30-43B4-8FCD-23015451F221}"/>
              </a:ext>
            </a:extLst>
          </p:cNvPr>
          <p:cNvSpPr>
            <a:spLocks noGrp="1"/>
          </p:cNvSpPr>
          <p:nvPr>
            <p:ph type="body" sz="quarter" idx="3"/>
          </p:nvPr>
        </p:nvSpPr>
        <p:spPr>
          <a:xfrm>
            <a:off x="6281054" y="1827804"/>
            <a:ext cx="5087034"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A7B7A1-E670-4E7E-AEBA-340893DE8EE5}"/>
              </a:ext>
            </a:extLst>
          </p:cNvPr>
          <p:cNvSpPr>
            <a:spLocks noGrp="1"/>
          </p:cNvSpPr>
          <p:nvPr>
            <p:ph sz="quarter" idx="4"/>
          </p:nvPr>
        </p:nvSpPr>
        <p:spPr>
          <a:xfrm>
            <a:off x="6281054" y="2642191"/>
            <a:ext cx="5087034" cy="34024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44D3AE-982A-4CC3-8456-4D4B0E35D993}"/>
              </a:ext>
            </a:extLst>
          </p:cNvPr>
          <p:cNvSpPr>
            <a:spLocks noGrp="1"/>
          </p:cNvSpPr>
          <p:nvPr>
            <p:ph type="dt" sz="half" idx="10"/>
          </p:nvPr>
        </p:nvSpPr>
        <p:spPr/>
        <p:txBody>
          <a:bodyPr/>
          <a:lstStyle/>
          <a:p>
            <a:fld id="{B632176D-450D-4DA5-849E-571AA2DEB2DE}" type="datetime1">
              <a:rPr lang="en-US" smtClean="0"/>
              <a:t>10/30/2021</a:t>
            </a:fld>
            <a:endParaRPr lang="en-US"/>
          </a:p>
        </p:txBody>
      </p:sp>
      <p:sp>
        <p:nvSpPr>
          <p:cNvPr id="8" name="Footer Placeholder 7">
            <a:extLst>
              <a:ext uri="{FF2B5EF4-FFF2-40B4-BE49-F238E27FC236}">
                <a16:creationId xmlns:a16="http://schemas.microsoft.com/office/drawing/2014/main" id="{56FE3087-09F9-4436-8236-8693EA4984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8413CB-0E24-4F96-AF8C-EE269ACCE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530953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55CAD1C-D319-4A48-8DF9-50699231C977}"/>
              </a:ext>
            </a:extLst>
          </p:cNvPr>
          <p:cNvSpPr>
            <a:spLocks noGrp="1"/>
          </p:cNvSpPr>
          <p:nvPr>
            <p:ph type="dt" sz="half" idx="10"/>
          </p:nvPr>
        </p:nvSpPr>
        <p:spPr/>
        <p:txBody>
          <a:bodyPr/>
          <a:lstStyle/>
          <a:p>
            <a:fld id="{6E431E8B-706E-4E02-9A00-882094CD38CB}" type="datetime1">
              <a:rPr lang="en-US" smtClean="0"/>
              <a:t>10/30/2021</a:t>
            </a:fld>
            <a:endParaRPr lang="en-US"/>
          </a:p>
        </p:txBody>
      </p:sp>
      <p:sp>
        <p:nvSpPr>
          <p:cNvPr id="4" name="Footer Placeholder 3">
            <a:extLst>
              <a:ext uri="{FF2B5EF4-FFF2-40B4-BE49-F238E27FC236}">
                <a16:creationId xmlns:a16="http://schemas.microsoft.com/office/drawing/2014/main" id="{FE3D0181-83E0-4AB1-B372-24D6C075B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50352C-6317-4DD0-84C4-AE7DDAC55F0A}"/>
              </a:ext>
            </a:extLst>
          </p:cNvPr>
          <p:cNvSpPr>
            <a:spLocks noGrp="1"/>
          </p:cNvSpPr>
          <p:nvPr>
            <p:ph type="sldNum" sz="quarter" idx="12"/>
          </p:nvPr>
        </p:nvSpPr>
        <p:spPr/>
        <p:txBody>
          <a:bodyPr/>
          <a:lstStyle/>
          <a:p>
            <a:fld id="{7C7FAD9F-AEE9-406E-B720-57D2B9DB2816}" type="slidenum">
              <a:rPr lang="en-US" smtClean="0"/>
              <a:t>‹#›</a:t>
            </a:fld>
            <a:endParaRPr lang="en-US"/>
          </a:p>
        </p:txBody>
      </p:sp>
      <p:sp>
        <p:nvSpPr>
          <p:cNvPr id="6" name="Freeform: Shape 5">
            <a:extLst>
              <a:ext uri="{FF2B5EF4-FFF2-40B4-BE49-F238E27FC236}">
                <a16:creationId xmlns:a16="http://schemas.microsoft.com/office/drawing/2014/main" id="{48F340C5-9EBB-43D9-91F5-F767DBD59BBF}"/>
              </a:ext>
              <a:ext uri="{C183D7F6-B498-43B3-948B-1728B52AA6E4}">
                <adec:decorative xmlns:adec="http://schemas.microsoft.com/office/drawing/2017/decorative" val="1"/>
              </a:ext>
            </a:extLst>
          </p:cNvPr>
          <p:cNvSpPr/>
          <p:nvPr/>
        </p:nvSpPr>
        <p:spPr>
          <a:xfrm rot="492880">
            <a:off x="2401240" y="1130240"/>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89ECC812-F2A9-46D4-9B78-6659C68ED4EE}"/>
              </a:ext>
            </a:extLst>
          </p:cNvPr>
          <p:cNvSpPr>
            <a:spLocks noGrp="1"/>
          </p:cNvSpPr>
          <p:nvPr>
            <p:ph type="title"/>
          </p:nvPr>
        </p:nvSpPr>
        <p:spPr>
          <a:xfrm>
            <a:off x="3412671" y="1932214"/>
            <a:ext cx="6966858" cy="3091544"/>
          </a:xfrm>
        </p:spPr>
        <p:txBody>
          <a:bodyPr/>
          <a:lstStyle>
            <a:lvl1pPr algn="ctr">
              <a:defRPr/>
            </a:lvl1pPr>
          </a:lstStyle>
          <a:p>
            <a:r>
              <a:rPr lang="en-US"/>
              <a:t>Click to edit Master title style</a:t>
            </a:r>
          </a:p>
        </p:txBody>
      </p:sp>
      <p:sp>
        <p:nvSpPr>
          <p:cNvPr id="7" name="Freeform: Shape 6">
            <a:extLst>
              <a:ext uri="{FF2B5EF4-FFF2-40B4-BE49-F238E27FC236}">
                <a16:creationId xmlns:a16="http://schemas.microsoft.com/office/drawing/2014/main" id="{B7A37F60-69E7-41AC-BC9A-9DBC3B577269}"/>
              </a:ext>
              <a:ext uri="{C183D7F6-B498-43B3-948B-1728B52AA6E4}">
                <adec:decorative xmlns:adec="http://schemas.microsoft.com/office/drawing/2017/decorative" val="1"/>
              </a:ext>
            </a:extLst>
          </p:cNvPr>
          <p:cNvSpPr/>
          <p:nvPr/>
        </p:nvSpPr>
        <p:spPr>
          <a:xfrm rot="492880">
            <a:off x="2455668" y="1103025"/>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noFill/>
          <a:ln w="19050" cap="flat">
            <a:solidFill>
              <a:schemeClr val="tx1"/>
            </a:solidFill>
            <a:prstDash val="solid"/>
            <a:miter/>
          </a:ln>
        </p:spPr>
        <p:txBody>
          <a:bodyPr rtlCol="0" anchor="ctr"/>
          <a:lstStyle/>
          <a:p>
            <a:endParaRPr lang="en-US"/>
          </a:p>
        </p:txBody>
      </p:sp>
    </p:spTree>
    <p:extLst>
      <p:ext uri="{BB962C8B-B14F-4D97-AF65-F5344CB8AC3E}">
        <p14:creationId xmlns:p14="http://schemas.microsoft.com/office/powerpoint/2010/main" val="3633962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6D441F-9FBB-4F90-987A-39793DE0E7A0}"/>
              </a:ext>
            </a:extLst>
          </p:cNvPr>
          <p:cNvSpPr>
            <a:spLocks noGrp="1"/>
          </p:cNvSpPr>
          <p:nvPr>
            <p:ph type="dt" sz="half" idx="10"/>
          </p:nvPr>
        </p:nvSpPr>
        <p:spPr/>
        <p:txBody>
          <a:bodyPr/>
          <a:lstStyle/>
          <a:p>
            <a:fld id="{D3E9FBA8-0D6D-4A91-80C9-E49DB790586A}" type="datetime1">
              <a:rPr lang="en-US" smtClean="0"/>
              <a:t>10/30/2021</a:t>
            </a:fld>
            <a:endParaRPr lang="en-US"/>
          </a:p>
        </p:txBody>
      </p:sp>
      <p:sp>
        <p:nvSpPr>
          <p:cNvPr id="3" name="Footer Placeholder 2">
            <a:extLst>
              <a:ext uri="{FF2B5EF4-FFF2-40B4-BE49-F238E27FC236}">
                <a16:creationId xmlns:a16="http://schemas.microsoft.com/office/drawing/2014/main" id="{53C92B1E-8D5D-45CA-9A8B-53E3B7FEC4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489E71-49A9-4CE9-AD1D-780A876BC35A}"/>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649725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4053A-B2EE-4E20-9723-6BB0BBD500FD}"/>
              </a:ext>
            </a:extLst>
          </p:cNvPr>
          <p:cNvSpPr>
            <a:spLocks noGrp="1"/>
          </p:cNvSpPr>
          <p:nvPr>
            <p:ph type="title"/>
          </p:nvPr>
        </p:nvSpPr>
        <p:spPr>
          <a:xfrm>
            <a:off x="839788" y="553272"/>
            <a:ext cx="3932237" cy="1732727"/>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07B065AB-0DF3-4C86-AB5F-EB65021FDB99}"/>
              </a:ext>
            </a:extLst>
          </p:cNvPr>
          <p:cNvSpPr>
            <a:spLocks noGrp="1"/>
          </p:cNvSpPr>
          <p:nvPr>
            <p:ph idx="1"/>
          </p:nvPr>
        </p:nvSpPr>
        <p:spPr>
          <a:xfrm>
            <a:off x="5415642" y="987425"/>
            <a:ext cx="5939745"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2D99FAE-8825-466D-9F1E-3B7BAED2C05B}"/>
              </a:ext>
            </a:extLst>
          </p:cNvPr>
          <p:cNvSpPr>
            <a:spLocks noGrp="1"/>
          </p:cNvSpPr>
          <p:nvPr>
            <p:ph type="body" sz="half" idx="2"/>
          </p:nvPr>
        </p:nvSpPr>
        <p:spPr>
          <a:xfrm>
            <a:off x="839788" y="2368550"/>
            <a:ext cx="3932237" cy="3500438"/>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3A6375-677F-4A58-B98D-18F3DEF8E623}"/>
              </a:ext>
            </a:extLst>
          </p:cNvPr>
          <p:cNvSpPr>
            <a:spLocks noGrp="1"/>
          </p:cNvSpPr>
          <p:nvPr>
            <p:ph type="dt" sz="half" idx="10"/>
          </p:nvPr>
        </p:nvSpPr>
        <p:spPr/>
        <p:txBody>
          <a:bodyPr/>
          <a:lstStyle/>
          <a:p>
            <a:fld id="{B86B2AF4-FFF4-44D8-84C9-655D5CC9B16B}" type="datetime1">
              <a:rPr lang="en-US" smtClean="0"/>
              <a:t>10/30/2021</a:t>
            </a:fld>
            <a:endParaRPr lang="en-US"/>
          </a:p>
        </p:txBody>
      </p:sp>
      <p:sp>
        <p:nvSpPr>
          <p:cNvPr id="6" name="Footer Placeholder 5">
            <a:extLst>
              <a:ext uri="{FF2B5EF4-FFF2-40B4-BE49-F238E27FC236}">
                <a16:creationId xmlns:a16="http://schemas.microsoft.com/office/drawing/2014/main" id="{E6B40F2C-7AE7-481B-856A-B3E26AE8B9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E7C48C-9BD9-41CB-915E-A905B8869B70}"/>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361476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6DE4-025D-4D93-A5D0-FB45897207DA}"/>
              </a:ext>
            </a:extLst>
          </p:cNvPr>
          <p:cNvSpPr>
            <a:spLocks noGrp="1"/>
          </p:cNvSpPr>
          <p:nvPr>
            <p:ph type="title"/>
          </p:nvPr>
        </p:nvSpPr>
        <p:spPr>
          <a:xfrm>
            <a:off x="839788" y="615915"/>
            <a:ext cx="3932237" cy="1670085"/>
          </a:xfrm>
        </p:spPr>
        <p:txBody>
          <a:bodyPr anchor="b">
            <a:norm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9993EE21-471F-4B7B-B7AF-192243A127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146B769-8E40-42E6-8F62-C4347B0CE929}"/>
              </a:ext>
            </a:extLst>
          </p:cNvPr>
          <p:cNvSpPr>
            <a:spLocks noGrp="1"/>
          </p:cNvSpPr>
          <p:nvPr>
            <p:ph type="body" sz="half" idx="2"/>
          </p:nvPr>
        </p:nvSpPr>
        <p:spPr>
          <a:xfrm>
            <a:off x="839788" y="2365744"/>
            <a:ext cx="3932237" cy="35032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384DC6-1AA3-4779-8EDF-F4A877508EE3}"/>
              </a:ext>
            </a:extLst>
          </p:cNvPr>
          <p:cNvSpPr>
            <a:spLocks noGrp="1"/>
          </p:cNvSpPr>
          <p:nvPr>
            <p:ph type="dt" sz="half" idx="10"/>
          </p:nvPr>
        </p:nvSpPr>
        <p:spPr/>
        <p:txBody>
          <a:bodyPr/>
          <a:lstStyle/>
          <a:p>
            <a:fld id="{6903F70A-B319-43D6-8688-F2F6AC663A27}" type="datetime1">
              <a:rPr lang="en-US" smtClean="0"/>
              <a:t>10/30/2021</a:t>
            </a:fld>
            <a:endParaRPr lang="en-US"/>
          </a:p>
        </p:txBody>
      </p:sp>
      <p:sp>
        <p:nvSpPr>
          <p:cNvPr id="6" name="Footer Placeholder 5">
            <a:extLst>
              <a:ext uri="{FF2B5EF4-FFF2-40B4-BE49-F238E27FC236}">
                <a16:creationId xmlns:a16="http://schemas.microsoft.com/office/drawing/2014/main" id="{CD47F83E-FAF9-43E1-95CC-6F4EDD76B3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3D8C7B-B211-4BAF-9C05-09CF993B0DA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255505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FAAE2DA9-9BAF-4D46-BC97-20425C5321FD}"/>
              </a:ext>
            </a:extLst>
          </p:cNvPr>
          <p:cNvSpPr/>
          <p:nvPr/>
        </p:nvSpPr>
        <p:spPr>
          <a:xfrm>
            <a:off x="372926" y="367993"/>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68807" y="-29564"/>
                  <a:pt x="11499601" y="84193"/>
                </a:cubicBezTo>
                <a:lnTo>
                  <a:pt x="11496115" y="333210"/>
                </a:lnTo>
                <a:cubicBezTo>
                  <a:pt x="11496285" y="48943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0C489E99-8A12-4C4F-92F9-95B01D8147E3}"/>
              </a:ext>
            </a:extLst>
          </p:cNvPr>
          <p:cNvSpPr>
            <a:spLocks noGrp="1"/>
          </p:cNvSpPr>
          <p:nvPr>
            <p:ph type="title"/>
          </p:nvPr>
        </p:nvSpPr>
        <p:spPr>
          <a:xfrm>
            <a:off x="1020724" y="558209"/>
            <a:ext cx="10333075" cy="141413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011B211-A6C3-4384-AA0B-7A8561A53C1B}"/>
              </a:ext>
            </a:extLst>
          </p:cNvPr>
          <p:cNvSpPr>
            <a:spLocks noGrp="1"/>
          </p:cNvSpPr>
          <p:nvPr>
            <p:ph type="body" idx="1"/>
          </p:nvPr>
        </p:nvSpPr>
        <p:spPr>
          <a:xfrm>
            <a:off x="1020726" y="2089298"/>
            <a:ext cx="10333074" cy="38277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007E98-5ED3-41C2-BC39-EA8FB826AB1E}"/>
              </a:ext>
            </a:extLst>
          </p:cNvPr>
          <p:cNvSpPr>
            <a:spLocks noGrp="1"/>
          </p:cNvSpPr>
          <p:nvPr>
            <p:ph type="dt" sz="half" idx="2"/>
          </p:nvPr>
        </p:nvSpPr>
        <p:spPr>
          <a:xfrm>
            <a:off x="467834" y="6356350"/>
            <a:ext cx="2604976" cy="365125"/>
          </a:xfrm>
          <a:prstGeom prst="rect">
            <a:avLst/>
          </a:prstGeom>
        </p:spPr>
        <p:txBody>
          <a:bodyPr vert="horz" lIns="91440" tIns="45720" rIns="91440" bIns="45720" rtlCol="0" anchor="ctr"/>
          <a:lstStyle>
            <a:lvl1pPr algn="l">
              <a:defRPr sz="1200" b="1">
                <a:solidFill>
                  <a:schemeClr val="tx1"/>
                </a:solidFill>
              </a:defRPr>
            </a:lvl1pPr>
          </a:lstStyle>
          <a:p>
            <a:fld id="{C23AF97E-76FE-4BB3-8C58-3079B7E12348}" type="datetime1">
              <a:rPr lang="en-US" smtClean="0"/>
              <a:t>10/30/2021</a:t>
            </a:fld>
            <a:endParaRPr lang="en-US"/>
          </a:p>
        </p:txBody>
      </p:sp>
      <p:sp>
        <p:nvSpPr>
          <p:cNvPr id="5" name="Footer Placeholder 4">
            <a:extLst>
              <a:ext uri="{FF2B5EF4-FFF2-40B4-BE49-F238E27FC236}">
                <a16:creationId xmlns:a16="http://schemas.microsoft.com/office/drawing/2014/main" id="{B7493049-EC55-4ABD-8F77-F5A84AE384F5}"/>
              </a:ext>
            </a:extLst>
          </p:cNvPr>
          <p:cNvSpPr>
            <a:spLocks noGrp="1"/>
          </p:cNvSpPr>
          <p:nvPr>
            <p:ph type="ftr" sz="quarter" idx="3"/>
          </p:nvPr>
        </p:nvSpPr>
        <p:spPr>
          <a:xfrm>
            <a:off x="7756153" y="6356350"/>
            <a:ext cx="3444109" cy="365125"/>
          </a:xfrm>
          <a:prstGeom prst="rect">
            <a:avLst/>
          </a:prstGeom>
        </p:spPr>
        <p:txBody>
          <a:bodyPr vert="horz" lIns="91440" tIns="45720" rIns="91440" bIns="45720" rtlCol="0" anchor="ctr"/>
          <a:lstStyle>
            <a:lvl1pPr algn="r">
              <a:defRPr sz="1200" b="1" cap="all" spc="1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821B6DF-CCDC-4ED0-A4B2-1512B668F4E3}"/>
              </a:ext>
            </a:extLst>
          </p:cNvPr>
          <p:cNvSpPr>
            <a:spLocks noGrp="1"/>
          </p:cNvSpPr>
          <p:nvPr>
            <p:ph type="sldNum" sz="quarter" idx="4"/>
          </p:nvPr>
        </p:nvSpPr>
        <p:spPr>
          <a:xfrm>
            <a:off x="11200263" y="6356350"/>
            <a:ext cx="523902" cy="365125"/>
          </a:xfrm>
          <a:prstGeom prst="rect">
            <a:avLst/>
          </a:prstGeom>
        </p:spPr>
        <p:txBody>
          <a:bodyPr vert="horz" lIns="91440" tIns="45720" rIns="91440" bIns="45720" rtlCol="0" anchor="ctr"/>
          <a:lstStyle>
            <a:lvl1pPr algn="r">
              <a:defRPr sz="1200" b="1">
                <a:solidFill>
                  <a:schemeClr val="tx1"/>
                </a:solidFill>
              </a:defRPr>
            </a:lvl1pPr>
          </a:lstStyle>
          <a:p>
            <a:fld id="{7C7FAD9F-AEE9-406E-B720-57D2B9DB2816}" type="slidenum">
              <a:rPr lang="en-US" smtClean="0"/>
              <a:t>‹#›</a:t>
            </a:fld>
            <a:endParaRPr lang="en-US"/>
          </a:p>
        </p:txBody>
      </p:sp>
      <p:sp>
        <p:nvSpPr>
          <p:cNvPr id="14" name="Freeform: Shape 13">
            <a:extLst>
              <a:ext uri="{FF2B5EF4-FFF2-40B4-BE49-F238E27FC236}">
                <a16:creationId xmlns:a16="http://schemas.microsoft.com/office/drawing/2014/main" id="{42D2C6CA-56BB-4A08-A1E2-342F83955EDB}"/>
              </a:ext>
            </a:extLst>
          </p:cNvPr>
          <p:cNvSpPr/>
          <p:nvPr/>
        </p:nvSpPr>
        <p:spPr>
          <a:xfrm>
            <a:off x="403284" y="389461"/>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5500 h 6255974"/>
              <a:gd name="connsiteX1" fmla="*/ 11263634 w 11499601"/>
              <a:gd name="connsiteY1" fmla="*/ 16394 h 6255974"/>
              <a:gd name="connsiteX2" fmla="*/ 11499601 w 11499601"/>
              <a:gd name="connsiteY2" fmla="*/ 64794 h 6255974"/>
              <a:gd name="connsiteX3" fmla="*/ 11496115 w 11499601"/>
              <a:gd name="connsiteY3" fmla="*/ 338710 h 6255974"/>
              <a:gd name="connsiteX4" fmla="*/ 11496626 w 11499601"/>
              <a:gd name="connsiteY4" fmla="*/ 807372 h 6255974"/>
              <a:gd name="connsiteX5" fmla="*/ 11482477 w 11499601"/>
              <a:gd name="connsiteY5" fmla="*/ 1840079 h 6255974"/>
              <a:gd name="connsiteX6" fmla="*/ 11478714 w 11499601"/>
              <a:gd name="connsiteY6" fmla="*/ 3525714 h 6255974"/>
              <a:gd name="connsiteX7" fmla="*/ 11419375 w 11499601"/>
              <a:gd name="connsiteY7" fmla="*/ 5987933 h 6255974"/>
              <a:gd name="connsiteX8" fmla="*/ 5959453 w 11499601"/>
              <a:gd name="connsiteY8" fmla="*/ 5978886 h 6255974"/>
              <a:gd name="connsiteX9" fmla="*/ 4858766 w 11499601"/>
              <a:gd name="connsiteY9" fmla="*/ 6005062 h 6255974"/>
              <a:gd name="connsiteX10" fmla="*/ 3239306 w 11499601"/>
              <a:gd name="connsiteY10" fmla="*/ 5978241 h 6255974"/>
              <a:gd name="connsiteX11" fmla="*/ 3217554 w 11499601"/>
              <a:gd name="connsiteY11" fmla="*/ 6011412 h 6255974"/>
              <a:gd name="connsiteX12" fmla="*/ 3219866 w 11499601"/>
              <a:gd name="connsiteY12" fmla="*/ 6255974 h 6255974"/>
              <a:gd name="connsiteX13" fmla="*/ 2870715 w 11499601"/>
              <a:gd name="connsiteY13" fmla="*/ 6061661 h 6255974"/>
              <a:gd name="connsiteX14" fmla="*/ 2785655 w 11499601"/>
              <a:gd name="connsiteY14" fmla="*/ 5978241 h 6255974"/>
              <a:gd name="connsiteX15" fmla="*/ 2301504 w 11499601"/>
              <a:gd name="connsiteY15" fmla="*/ 5973147 h 6255974"/>
              <a:gd name="connsiteX16" fmla="*/ 666073 w 11499601"/>
              <a:gd name="connsiteY16" fmla="*/ 5964071 h 6255974"/>
              <a:gd name="connsiteX17" fmla="*/ 94741 w 11499601"/>
              <a:gd name="connsiteY17" fmla="*/ 5962915 h 6255974"/>
              <a:gd name="connsiteX18" fmla="*/ 37859 w 11499601"/>
              <a:gd name="connsiteY18" fmla="*/ 5881560 h 6255974"/>
              <a:gd name="connsiteX19" fmla="*/ 28975 w 11499601"/>
              <a:gd name="connsiteY19" fmla="*/ 2612388 h 6255974"/>
              <a:gd name="connsiteX20" fmla="*/ 33539 w 11499601"/>
              <a:gd name="connsiteY20" fmla="*/ 65360 h 6255974"/>
              <a:gd name="connsiteX21" fmla="*/ 39830 w 11499601"/>
              <a:gd name="connsiteY21" fmla="*/ 47528 h 6255974"/>
              <a:gd name="connsiteX22" fmla="*/ 88659 w 11499601"/>
              <a:gd name="connsiteY22" fmla="*/ 42782 h 6255974"/>
              <a:gd name="connsiteX23" fmla="*/ 301554 w 11499601"/>
              <a:gd name="connsiteY23" fmla="*/ 42782 h 6255974"/>
              <a:gd name="connsiteX24" fmla="*/ 416464 w 11499601"/>
              <a:gd name="connsiteY24" fmla="*/ 36225 h 6255974"/>
              <a:gd name="connsiteX25" fmla="*/ 907723 w 11499601"/>
              <a:gd name="connsiteY25" fmla="*/ 29769 h 6255974"/>
              <a:gd name="connsiteX26" fmla="*/ 3989089 w 11499601"/>
              <a:gd name="connsiteY26" fmla="*/ 35153 h 6255974"/>
              <a:gd name="connsiteX27" fmla="*/ 9680053 w 11499601"/>
              <a:gd name="connsiteY27" fmla="*/ 5500 h 6255974"/>
              <a:gd name="connsiteX0" fmla="*/ 9680053 w 11499601"/>
              <a:gd name="connsiteY0" fmla="*/ 0 h 6250474"/>
              <a:gd name="connsiteX1" fmla="*/ 11263634 w 11499601"/>
              <a:gd name="connsiteY1" fmla="*/ 10894 h 6250474"/>
              <a:gd name="connsiteX2" fmla="*/ 11499601 w 11499601"/>
              <a:gd name="connsiteY2" fmla="*/ 5929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1172 w 11499601"/>
              <a:gd name="connsiteY3" fmla="*/ 31329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83635" y="5293"/>
                  <a:pt x="11499601" y="39374"/>
                </a:cubicBezTo>
                <a:lnTo>
                  <a:pt x="11491172" y="313290"/>
                </a:lnTo>
                <a:cubicBezTo>
                  <a:pt x="11491342" y="46951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95533656"/>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68" r:id="rId6"/>
    <p:sldLayoutId id="2147483764" r:id="rId7"/>
    <p:sldLayoutId id="2147483765" r:id="rId8"/>
    <p:sldLayoutId id="2147483766" r:id="rId9"/>
    <p:sldLayoutId id="2147483767" r:id="rId10"/>
    <p:sldLayoutId id="2147483769" r:id="rId11"/>
  </p:sldLayoutIdLst>
  <p:hf hdr="0" ftr="0" dt="0"/>
  <p:txStyles>
    <p:titleStyle>
      <a:lvl1pPr algn="l" defTabSz="914400" rtl="0" eaLnBrk="1" latinLnBrk="0" hangingPunct="1">
        <a:lnSpc>
          <a:spcPct val="100000"/>
        </a:lnSpc>
        <a:spcBef>
          <a:spcPct val="0"/>
        </a:spcBef>
        <a:buNone/>
        <a:defRPr sz="4800" b="1" kern="1200" spc="100" baseline="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SzPct val="73000"/>
        <a:buFontTx/>
        <a:buNone/>
        <a:defRPr sz="3200" b="1" kern="1200" spc="50" baseline="0">
          <a:solidFill>
            <a:schemeClr val="tx1"/>
          </a:solidFill>
          <a:latin typeface="+mn-lt"/>
          <a:ea typeface="+mn-ea"/>
          <a:cs typeface="+mn-cs"/>
        </a:defRPr>
      </a:lvl1pPr>
      <a:lvl2pPr marL="228600" indent="-182880" algn="l" defTabSz="914400" rtl="0" eaLnBrk="1" latinLnBrk="0" hangingPunct="1">
        <a:lnSpc>
          <a:spcPct val="100000"/>
        </a:lnSpc>
        <a:spcBef>
          <a:spcPts val="500"/>
        </a:spcBef>
        <a:buSzPct val="70000"/>
        <a:buFont typeface="Arial" panose="020B0604020202020204" pitchFamily="34" charset="0"/>
        <a:buChar char="•"/>
        <a:defRPr sz="2800" b="1" kern="1200" spc="50" baseline="0">
          <a:solidFill>
            <a:schemeClr val="tx1"/>
          </a:solidFill>
          <a:latin typeface="+mn-lt"/>
          <a:ea typeface="+mn-ea"/>
          <a:cs typeface="+mn-cs"/>
        </a:defRPr>
      </a:lvl2pPr>
      <a:lvl3pPr marL="274320" indent="0" algn="l" defTabSz="914400" rtl="0" eaLnBrk="1" latinLnBrk="0" hangingPunct="1">
        <a:lnSpc>
          <a:spcPct val="100000"/>
        </a:lnSpc>
        <a:spcBef>
          <a:spcPts val="500"/>
        </a:spcBef>
        <a:buSzPct val="73000"/>
        <a:buFontTx/>
        <a:buNone/>
        <a:defRPr sz="2400" b="1" kern="1200" spc="50" baseline="0">
          <a:solidFill>
            <a:schemeClr val="tx1"/>
          </a:solidFill>
          <a:latin typeface="+mn-lt"/>
          <a:ea typeface="+mn-ea"/>
          <a:cs typeface="+mn-cs"/>
        </a:defRPr>
      </a:lvl3pPr>
      <a:lvl4pPr marL="548640" indent="-182880" algn="l" defTabSz="914400" rtl="0" eaLnBrk="1" latinLnBrk="0" hangingPunct="1">
        <a:lnSpc>
          <a:spcPct val="100000"/>
        </a:lnSpc>
        <a:spcBef>
          <a:spcPts val="500"/>
        </a:spcBef>
        <a:buSzPct val="73000"/>
        <a:buFont typeface="Arial" panose="020B0604020202020204" pitchFamily="34" charset="0"/>
        <a:buChar char="•"/>
        <a:defRPr sz="2000" b="1" kern="1200" spc="50" baseline="0">
          <a:solidFill>
            <a:schemeClr val="tx1"/>
          </a:solidFill>
          <a:latin typeface="+mn-lt"/>
          <a:ea typeface="+mn-ea"/>
          <a:cs typeface="+mn-cs"/>
        </a:defRPr>
      </a:lvl4pPr>
      <a:lvl5pPr marL="548640" indent="0" algn="l" defTabSz="914400" rtl="0" eaLnBrk="1" latinLnBrk="0" hangingPunct="1">
        <a:lnSpc>
          <a:spcPct val="100000"/>
        </a:lnSpc>
        <a:spcBef>
          <a:spcPts val="500"/>
        </a:spcBef>
        <a:buSzPct val="73000"/>
        <a:buFontTx/>
        <a:buNone/>
        <a:defRPr sz="20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nhtsa.gov/file-downloads?p=nhtsa/downloads/CRSS/"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eeform: Shape 138">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1" name="Freeform: Shape 140">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E721EFAF-B7A0-4F0D-89B8-167850B91FF0}"/>
              </a:ext>
            </a:extLst>
          </p:cNvPr>
          <p:cNvSpPr>
            <a:spLocks noGrp="1"/>
          </p:cNvSpPr>
          <p:nvPr>
            <p:ph type="ctrTitle"/>
          </p:nvPr>
        </p:nvSpPr>
        <p:spPr>
          <a:xfrm>
            <a:off x="8151549" y="1407381"/>
            <a:ext cx="3330106" cy="2904121"/>
          </a:xfrm>
        </p:spPr>
        <p:txBody>
          <a:bodyPr anchor="ctr">
            <a:normAutofit/>
          </a:bodyPr>
          <a:lstStyle/>
          <a:p>
            <a:r>
              <a:rPr lang="en-US" sz="4400"/>
              <a:t>Project name: Car Crash analysis</a:t>
            </a:r>
            <a:br>
              <a:rPr lang="en-US" sz="4400"/>
            </a:br>
            <a:r>
              <a:rPr lang="en-US" sz="4400"/>
              <a:t>By</a:t>
            </a:r>
            <a:br>
              <a:rPr lang="en-US" sz="4400"/>
            </a:br>
            <a:r>
              <a:rPr lang="en-US" sz="4400"/>
              <a:t>crash dummies!</a:t>
            </a:r>
          </a:p>
        </p:txBody>
      </p:sp>
      <p:sp>
        <p:nvSpPr>
          <p:cNvPr id="3" name="Subtitle 2">
            <a:extLst>
              <a:ext uri="{FF2B5EF4-FFF2-40B4-BE49-F238E27FC236}">
                <a16:creationId xmlns:a16="http://schemas.microsoft.com/office/drawing/2014/main" id="{ED919FA2-95C3-4E6D-BA12-4AAA3F698174}"/>
              </a:ext>
            </a:extLst>
          </p:cNvPr>
          <p:cNvSpPr>
            <a:spLocks noGrp="1"/>
          </p:cNvSpPr>
          <p:nvPr>
            <p:ph type="subTitle" idx="1"/>
          </p:nvPr>
        </p:nvSpPr>
        <p:spPr>
          <a:xfrm>
            <a:off x="8290559" y="5300330"/>
            <a:ext cx="3381956" cy="1084567"/>
          </a:xfrm>
        </p:spPr>
        <p:txBody>
          <a:bodyPr anchor="t">
            <a:normAutofit/>
          </a:bodyPr>
          <a:lstStyle/>
          <a:p>
            <a:pPr algn="ctr"/>
            <a:r>
              <a:rPr lang="en-US" dirty="0"/>
              <a:t>Members: Shreya Udeshi, Ra </a:t>
            </a:r>
            <a:r>
              <a:rPr lang="en-US" dirty="0" err="1"/>
              <a:t>Ish</a:t>
            </a:r>
            <a:r>
              <a:rPr lang="en-US" dirty="0"/>
              <a:t> Andrews, Ellis </a:t>
            </a:r>
            <a:r>
              <a:rPr lang="en-US" dirty="0" err="1"/>
              <a:t>Purwanto</a:t>
            </a:r>
            <a:endParaRPr lang="en-US" dirty="0"/>
          </a:p>
        </p:txBody>
      </p:sp>
      <p:pic>
        <p:nvPicPr>
          <p:cNvPr id="5124" name="Picture 4" descr="Crash Test Dummy GIFs - Get the best GIF on GIPHY">
            <a:extLst>
              <a:ext uri="{FF2B5EF4-FFF2-40B4-BE49-F238E27FC236}">
                <a16:creationId xmlns:a16="http://schemas.microsoft.com/office/drawing/2014/main" id="{B976CA04-24E7-43CD-8395-9706F000F318}"/>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tretch>
            <a:fillRect/>
          </a:stretch>
        </p:blipFill>
        <p:spPr bwMode="auto">
          <a:xfrm>
            <a:off x="710344" y="1148994"/>
            <a:ext cx="6917251" cy="4323281"/>
          </a:xfrm>
          <a:prstGeom prst="rect">
            <a:avLst/>
          </a:prstGeom>
          <a:noFill/>
          <a:extLst>
            <a:ext uri="{909E8E84-426E-40DD-AFC4-6F175D3DCCD1}">
              <a14:hiddenFill xmlns:a14="http://schemas.microsoft.com/office/drawing/2010/main">
                <a:solidFill>
                  <a:srgbClr val="FFFFFF"/>
                </a:solidFill>
              </a14:hiddenFill>
            </a:ext>
          </a:extLst>
        </p:spPr>
      </p:pic>
      <p:sp>
        <p:nvSpPr>
          <p:cNvPr id="143" name="Freeform: Shape 142">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859CC00-E6CB-4403-89B9-7EB6D57E3274}"/>
              </a:ext>
            </a:extLst>
          </p:cNvPr>
          <p:cNvSpPr>
            <a:spLocks noGrp="1"/>
          </p:cNvSpPr>
          <p:nvPr>
            <p:ph type="sldNum" sz="quarter" idx="12"/>
          </p:nvPr>
        </p:nvSpPr>
        <p:spPr>
          <a:xfrm>
            <a:off x="11200263" y="6356350"/>
            <a:ext cx="523902" cy="365125"/>
          </a:xfrm>
        </p:spPr>
        <p:txBody>
          <a:bodyPr>
            <a:normAutofit/>
          </a:bodyPr>
          <a:lstStyle/>
          <a:p>
            <a:pPr>
              <a:spcAft>
                <a:spcPts val="600"/>
              </a:spcAft>
            </a:pPr>
            <a:fld id="{7C7FAD9F-AEE9-406E-B720-57D2B9DB2816}" type="slidenum">
              <a:rPr lang="en-US" smtClean="0"/>
              <a:pPr>
                <a:spcAft>
                  <a:spcPts val="600"/>
                </a:spcAft>
              </a:pPr>
              <a:t>1</a:t>
            </a:fld>
            <a:endParaRPr lang="en-US"/>
          </a:p>
        </p:txBody>
      </p:sp>
    </p:spTree>
    <p:extLst>
      <p:ext uri="{BB962C8B-B14F-4D97-AF65-F5344CB8AC3E}">
        <p14:creationId xmlns:p14="http://schemas.microsoft.com/office/powerpoint/2010/main" val="1644051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287CA-80CF-414E-BE30-3E51CD3852F9}"/>
              </a:ext>
            </a:extLst>
          </p:cNvPr>
          <p:cNvSpPr>
            <a:spLocks noGrp="1"/>
          </p:cNvSpPr>
          <p:nvPr>
            <p:ph type="title"/>
          </p:nvPr>
        </p:nvSpPr>
        <p:spPr>
          <a:xfrm>
            <a:off x="6758082" y="1242646"/>
            <a:ext cx="4299123" cy="1528689"/>
          </a:xfrm>
        </p:spPr>
        <p:txBody>
          <a:bodyPr>
            <a:normAutofit/>
          </a:bodyPr>
          <a:lstStyle/>
          <a:p>
            <a:pPr algn="ctr"/>
            <a:r>
              <a:rPr lang="en-US"/>
              <a:t>Region Vs Urbancity</a:t>
            </a:r>
            <a:endParaRPr lang="en-US" dirty="0"/>
          </a:p>
        </p:txBody>
      </p:sp>
      <p:pic>
        <p:nvPicPr>
          <p:cNvPr id="4" name="Picture 4" descr="Chart&#10;&#10;Description automatically generated">
            <a:extLst>
              <a:ext uri="{FF2B5EF4-FFF2-40B4-BE49-F238E27FC236}">
                <a16:creationId xmlns:a16="http://schemas.microsoft.com/office/drawing/2014/main" id="{3B9FF443-E93A-4787-B468-8C8E7CCEB1AD}"/>
              </a:ext>
            </a:extLst>
          </p:cNvPr>
          <p:cNvPicPr>
            <a:picLocks noChangeAspect="1"/>
          </p:cNvPicPr>
          <p:nvPr/>
        </p:nvPicPr>
        <p:blipFill>
          <a:blip r:embed="rId2"/>
          <a:stretch>
            <a:fillRect/>
          </a:stretch>
        </p:blipFill>
        <p:spPr>
          <a:xfrm>
            <a:off x="467833" y="893028"/>
            <a:ext cx="5309237" cy="4966262"/>
          </a:xfrm>
          <a:prstGeom prst="rect">
            <a:avLst/>
          </a:prstGeom>
        </p:spPr>
      </p:pic>
      <p:sp>
        <p:nvSpPr>
          <p:cNvPr id="8" name="Content Placeholder 7">
            <a:extLst>
              <a:ext uri="{FF2B5EF4-FFF2-40B4-BE49-F238E27FC236}">
                <a16:creationId xmlns:a16="http://schemas.microsoft.com/office/drawing/2014/main" id="{F41CEB99-295D-42B2-8219-C6BE8354C9FE}"/>
              </a:ext>
            </a:extLst>
          </p:cNvPr>
          <p:cNvSpPr>
            <a:spLocks noGrp="1"/>
          </p:cNvSpPr>
          <p:nvPr>
            <p:ph idx="1"/>
          </p:nvPr>
        </p:nvSpPr>
        <p:spPr>
          <a:xfrm>
            <a:off x="7024529" y="2818229"/>
            <a:ext cx="3802935" cy="2977008"/>
          </a:xfrm>
        </p:spPr>
        <p:txBody>
          <a:bodyPr vert="horz" lIns="91440" tIns="45720" rIns="91440" bIns="45720" rtlCol="0" anchor="t">
            <a:normAutofit/>
          </a:bodyPr>
          <a:lstStyle/>
          <a:p>
            <a:pPr marL="457200" indent="-457200" algn="ctr">
              <a:buFont typeface="Arial"/>
              <a:buChar char="•"/>
            </a:pPr>
            <a:r>
              <a:rPr lang="en-US"/>
              <a:t>Figure 1-3 combines the data, comapring Region vs Urbanacity</a:t>
            </a:r>
            <a:endParaRPr lang="en-US" dirty="0"/>
          </a:p>
          <a:p>
            <a:pPr marL="457200" indent="-457200" algn="ctr">
              <a:buFont typeface="Arial"/>
              <a:buChar char="•"/>
            </a:pPr>
            <a:r>
              <a:rPr lang="en-US"/>
              <a:t>Most accidents occur within the Urban areas of the South</a:t>
            </a:r>
            <a:endParaRPr lang="en-US" dirty="0"/>
          </a:p>
        </p:txBody>
      </p:sp>
    </p:spTree>
    <p:extLst>
      <p:ext uri="{BB962C8B-B14F-4D97-AF65-F5344CB8AC3E}">
        <p14:creationId xmlns:p14="http://schemas.microsoft.com/office/powerpoint/2010/main" val="259328634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Chart, bar chart&#10;&#10;Description automatically generated">
            <a:extLst>
              <a:ext uri="{FF2B5EF4-FFF2-40B4-BE49-F238E27FC236}">
                <a16:creationId xmlns:a16="http://schemas.microsoft.com/office/drawing/2014/main" id="{129012AE-A6DE-4E12-9459-33A42E43519E}"/>
              </a:ext>
            </a:extLst>
          </p:cNvPr>
          <p:cNvPicPr>
            <a:picLocks noChangeAspect="1"/>
          </p:cNvPicPr>
          <p:nvPr/>
        </p:nvPicPr>
        <p:blipFill>
          <a:blip r:embed="rId2"/>
          <a:stretch>
            <a:fillRect/>
          </a:stretch>
        </p:blipFill>
        <p:spPr>
          <a:xfrm>
            <a:off x="363238" y="1825720"/>
            <a:ext cx="6458477" cy="2916944"/>
          </a:xfrm>
          <a:prstGeom prst="rect">
            <a:avLst/>
          </a:prstGeom>
        </p:spPr>
      </p:pic>
      <p:sp>
        <p:nvSpPr>
          <p:cNvPr id="8" name="Content Placeholder 7">
            <a:extLst>
              <a:ext uri="{FF2B5EF4-FFF2-40B4-BE49-F238E27FC236}">
                <a16:creationId xmlns:a16="http://schemas.microsoft.com/office/drawing/2014/main" id="{C226F9BE-E00A-42B1-AFBF-4AE2A302D94D}"/>
              </a:ext>
            </a:extLst>
          </p:cNvPr>
          <p:cNvSpPr>
            <a:spLocks noGrp="1"/>
          </p:cNvSpPr>
          <p:nvPr>
            <p:ph idx="1"/>
          </p:nvPr>
        </p:nvSpPr>
        <p:spPr>
          <a:xfrm>
            <a:off x="6821715" y="2025573"/>
            <a:ext cx="4378153" cy="3030029"/>
          </a:xfrm>
        </p:spPr>
        <p:txBody>
          <a:bodyPr>
            <a:normAutofit/>
          </a:bodyPr>
          <a:lstStyle/>
          <a:p>
            <a:pPr algn="ctr">
              <a:lnSpc>
                <a:spcPct val="90000"/>
              </a:lnSpc>
            </a:pPr>
            <a:r>
              <a:rPr lang="en-US" sz="2700" dirty="0"/>
              <a:t>Figure 1-4 Shows the comparisons of the number of accidents vs the manor in which they occurred </a:t>
            </a:r>
          </a:p>
          <a:p>
            <a:pPr algn="ctr">
              <a:lnSpc>
                <a:spcPct val="90000"/>
              </a:lnSpc>
            </a:pPr>
            <a:r>
              <a:rPr lang="en-US" sz="2700" b="0" dirty="0">
                <a:ea typeface="+mn-lt"/>
                <a:cs typeface="+mn-lt"/>
              </a:rPr>
              <a:t>"Manner of Collision" describes the orientation of two motor vehicles in-transport when they are involved in the “First Harmful Event” of a collision crash</a:t>
            </a:r>
            <a:endParaRPr lang="en-US" sz="2700" dirty="0"/>
          </a:p>
        </p:txBody>
      </p:sp>
      <p:sp>
        <p:nvSpPr>
          <p:cNvPr id="7" name="TextBox 6">
            <a:extLst>
              <a:ext uri="{FF2B5EF4-FFF2-40B4-BE49-F238E27FC236}">
                <a16:creationId xmlns:a16="http://schemas.microsoft.com/office/drawing/2014/main" id="{9389DC96-1882-4E3F-A9B5-1CE0EF3AF961}"/>
              </a:ext>
            </a:extLst>
          </p:cNvPr>
          <p:cNvSpPr txBox="1"/>
          <p:nvPr/>
        </p:nvSpPr>
        <p:spPr>
          <a:xfrm>
            <a:off x="6821715" y="1320800"/>
            <a:ext cx="454297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Manner of Collision Vs Number of Accidents </a:t>
            </a:r>
          </a:p>
        </p:txBody>
      </p:sp>
    </p:spTree>
    <p:extLst>
      <p:ext uri="{BB962C8B-B14F-4D97-AF65-F5344CB8AC3E}">
        <p14:creationId xmlns:p14="http://schemas.microsoft.com/office/powerpoint/2010/main" val="171398970"/>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8AC8F-ED1B-497A-8A0B-82028A486019}"/>
              </a:ext>
            </a:extLst>
          </p:cNvPr>
          <p:cNvSpPr>
            <a:spLocks noGrp="1"/>
          </p:cNvSpPr>
          <p:nvPr>
            <p:ph type="title"/>
          </p:nvPr>
        </p:nvSpPr>
        <p:spPr>
          <a:xfrm>
            <a:off x="848527" y="604801"/>
            <a:ext cx="5556425" cy="1531089"/>
          </a:xfrm>
        </p:spPr>
        <p:txBody>
          <a:bodyPr>
            <a:normAutofit fontScale="90000"/>
          </a:bodyPr>
          <a:lstStyle/>
          <a:p>
            <a:pPr algn="ctr"/>
            <a:r>
              <a:rPr lang="en-US" dirty="0"/>
              <a:t>Manner of Collision V/s Region</a:t>
            </a:r>
          </a:p>
        </p:txBody>
      </p:sp>
      <p:sp>
        <p:nvSpPr>
          <p:cNvPr id="8" name="Content Placeholder 7">
            <a:extLst>
              <a:ext uri="{FF2B5EF4-FFF2-40B4-BE49-F238E27FC236}">
                <a16:creationId xmlns:a16="http://schemas.microsoft.com/office/drawing/2014/main" id="{DD0A8C72-A9CE-4668-81C1-FD464176B36B}"/>
              </a:ext>
            </a:extLst>
          </p:cNvPr>
          <p:cNvSpPr>
            <a:spLocks noGrp="1"/>
          </p:cNvSpPr>
          <p:nvPr>
            <p:ph idx="1"/>
          </p:nvPr>
        </p:nvSpPr>
        <p:spPr>
          <a:xfrm>
            <a:off x="1025057" y="2311400"/>
            <a:ext cx="5218487" cy="3652212"/>
          </a:xfrm>
        </p:spPr>
        <p:txBody>
          <a:bodyPr vert="horz" lIns="91440" tIns="45720" rIns="91440" bIns="45720" rtlCol="0" anchor="t">
            <a:normAutofit/>
          </a:bodyPr>
          <a:lstStyle/>
          <a:p>
            <a:pPr marL="457200" indent="-457200" algn="ctr">
              <a:buFont typeface="Arial"/>
              <a:buChar char="•"/>
            </a:pPr>
            <a:r>
              <a:rPr lang="en-US"/>
              <a:t>Figure 1-5 Combines the data from region and Manner of Collision for a final comparison</a:t>
            </a:r>
          </a:p>
          <a:p>
            <a:pPr marL="457200" indent="-457200" algn="ctr">
              <a:buFont typeface="Arial"/>
              <a:buChar char="•"/>
            </a:pPr>
            <a:r>
              <a:rPr lang="en-US"/>
              <a:t>Out of the top 15- Most accidents happen Front-to-Rear in the South  </a:t>
            </a:r>
            <a:endParaRPr lang="en-US" dirty="0"/>
          </a:p>
        </p:txBody>
      </p:sp>
      <p:pic>
        <p:nvPicPr>
          <p:cNvPr id="5" name="Picture 5" descr="Chart, histogram&#10;&#10;Description automatically generated">
            <a:extLst>
              <a:ext uri="{FF2B5EF4-FFF2-40B4-BE49-F238E27FC236}">
                <a16:creationId xmlns:a16="http://schemas.microsoft.com/office/drawing/2014/main" id="{77BEE56A-C9AB-417C-9609-FC99869804ED}"/>
              </a:ext>
            </a:extLst>
          </p:cNvPr>
          <p:cNvPicPr>
            <a:picLocks noChangeAspect="1"/>
          </p:cNvPicPr>
          <p:nvPr/>
        </p:nvPicPr>
        <p:blipFill>
          <a:blip r:embed="rId2"/>
          <a:stretch>
            <a:fillRect/>
          </a:stretch>
        </p:blipFill>
        <p:spPr>
          <a:xfrm>
            <a:off x="7174509" y="640219"/>
            <a:ext cx="3992434" cy="5577562"/>
          </a:xfrm>
          <a:prstGeom prst="rect">
            <a:avLst/>
          </a:prstGeom>
        </p:spPr>
      </p:pic>
    </p:spTree>
    <p:extLst>
      <p:ext uri="{BB962C8B-B14F-4D97-AF65-F5344CB8AC3E}">
        <p14:creationId xmlns:p14="http://schemas.microsoft.com/office/powerpoint/2010/main" val="2294247161"/>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E4FAE-CA80-4C38-931F-F89712CDE093}"/>
              </a:ext>
            </a:extLst>
          </p:cNvPr>
          <p:cNvSpPr>
            <a:spLocks noGrp="1"/>
          </p:cNvSpPr>
          <p:nvPr>
            <p:ph type="title"/>
          </p:nvPr>
        </p:nvSpPr>
        <p:spPr/>
        <p:txBody>
          <a:bodyPr/>
          <a:lstStyle/>
          <a:p>
            <a:pPr algn="ctr"/>
            <a:r>
              <a:rPr lang="en-US" dirty="0"/>
              <a:t>ANALYSIS</a:t>
            </a:r>
          </a:p>
        </p:txBody>
      </p:sp>
      <p:sp>
        <p:nvSpPr>
          <p:cNvPr id="3" name="Content Placeholder 2">
            <a:extLst>
              <a:ext uri="{FF2B5EF4-FFF2-40B4-BE49-F238E27FC236}">
                <a16:creationId xmlns:a16="http://schemas.microsoft.com/office/drawing/2014/main" id="{AFF8216E-4EA2-41CF-894A-7B3D3E393E5A}"/>
              </a:ext>
            </a:extLst>
          </p:cNvPr>
          <p:cNvSpPr>
            <a:spLocks noGrp="1"/>
          </p:cNvSpPr>
          <p:nvPr>
            <p:ph idx="1"/>
          </p:nvPr>
        </p:nvSpPr>
        <p:spPr/>
        <p:txBody>
          <a:bodyPr/>
          <a:lstStyle/>
          <a:p>
            <a:r>
              <a:rPr lang="en-US" dirty="0"/>
              <a:t>Where are most accidents occurring? Why?</a:t>
            </a:r>
          </a:p>
          <a:p>
            <a:r>
              <a:rPr lang="en-US" dirty="0"/>
              <a:t>Most accidents in the data set are occurring in the south from Front to Rear accidents.</a:t>
            </a:r>
          </a:p>
          <a:p>
            <a:r>
              <a:rPr lang="en-US" dirty="0"/>
              <a:t>This could be caused to congestion on highways in highly populated areas.</a:t>
            </a:r>
          </a:p>
          <a:p>
            <a:r>
              <a:rPr lang="en-US" dirty="0">
                <a:solidFill>
                  <a:srgbClr val="C00000"/>
                </a:solidFill>
              </a:rPr>
              <a:t>Also, studies show that the south tends to be more behind in infrastructure and development  than other areas of the US</a:t>
            </a:r>
          </a:p>
        </p:txBody>
      </p:sp>
      <p:sp>
        <p:nvSpPr>
          <p:cNvPr id="4" name="Slide Number Placeholder 3">
            <a:extLst>
              <a:ext uri="{FF2B5EF4-FFF2-40B4-BE49-F238E27FC236}">
                <a16:creationId xmlns:a16="http://schemas.microsoft.com/office/drawing/2014/main" id="{66BE2DDA-FED5-4DCE-9789-BC132259D566}"/>
              </a:ext>
            </a:extLst>
          </p:cNvPr>
          <p:cNvSpPr>
            <a:spLocks noGrp="1"/>
          </p:cNvSpPr>
          <p:nvPr>
            <p:ph type="sldNum" sz="quarter" idx="12"/>
          </p:nvPr>
        </p:nvSpPr>
        <p:spPr/>
        <p:txBody>
          <a:bodyPr/>
          <a:lstStyle/>
          <a:p>
            <a:fld id="{7C7FAD9F-AEE9-406E-B720-57D2B9DB2816}" type="slidenum">
              <a:rPr lang="en-US" smtClean="0"/>
              <a:t>13</a:t>
            </a:fld>
            <a:endParaRPr lang="en-US"/>
          </a:p>
        </p:txBody>
      </p:sp>
    </p:spTree>
    <p:extLst>
      <p:ext uri="{BB962C8B-B14F-4D97-AF65-F5344CB8AC3E}">
        <p14:creationId xmlns:p14="http://schemas.microsoft.com/office/powerpoint/2010/main" val="3053411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F5F13-F126-4AA7-BDCE-52D9FA61658E}"/>
              </a:ext>
            </a:extLst>
          </p:cNvPr>
          <p:cNvSpPr>
            <a:spLocks noGrp="1"/>
          </p:cNvSpPr>
          <p:nvPr>
            <p:ph type="title"/>
          </p:nvPr>
        </p:nvSpPr>
        <p:spPr/>
        <p:txBody>
          <a:bodyPr/>
          <a:lstStyle/>
          <a:p>
            <a:pPr algn="ctr"/>
            <a:r>
              <a:rPr lang="en-US" dirty="0"/>
              <a:t>Persons DATA FRAME</a:t>
            </a:r>
          </a:p>
        </p:txBody>
      </p:sp>
      <p:pic>
        <p:nvPicPr>
          <p:cNvPr id="6" name="Content Placeholder 5">
            <a:extLst>
              <a:ext uri="{FF2B5EF4-FFF2-40B4-BE49-F238E27FC236}">
                <a16:creationId xmlns:a16="http://schemas.microsoft.com/office/drawing/2014/main" id="{A420BBEB-FFE2-4C9E-B741-E60FFE651875}"/>
              </a:ext>
            </a:extLst>
          </p:cNvPr>
          <p:cNvPicPr>
            <a:picLocks noGrp="1" noChangeAspect="1"/>
          </p:cNvPicPr>
          <p:nvPr>
            <p:ph idx="1"/>
          </p:nvPr>
        </p:nvPicPr>
        <p:blipFill>
          <a:blip r:embed="rId2"/>
          <a:stretch>
            <a:fillRect/>
          </a:stretch>
        </p:blipFill>
        <p:spPr>
          <a:xfrm>
            <a:off x="1020763" y="2100190"/>
            <a:ext cx="10333037" cy="3805383"/>
          </a:xfrm>
        </p:spPr>
      </p:pic>
      <p:sp>
        <p:nvSpPr>
          <p:cNvPr id="4" name="Slide Number Placeholder 3">
            <a:extLst>
              <a:ext uri="{FF2B5EF4-FFF2-40B4-BE49-F238E27FC236}">
                <a16:creationId xmlns:a16="http://schemas.microsoft.com/office/drawing/2014/main" id="{F29770B1-EED5-44DF-BD4D-AD663A5B71B8}"/>
              </a:ext>
            </a:extLst>
          </p:cNvPr>
          <p:cNvSpPr>
            <a:spLocks noGrp="1"/>
          </p:cNvSpPr>
          <p:nvPr>
            <p:ph type="sldNum" sz="quarter" idx="12"/>
          </p:nvPr>
        </p:nvSpPr>
        <p:spPr/>
        <p:txBody>
          <a:bodyPr/>
          <a:lstStyle/>
          <a:p>
            <a:fld id="{7C7FAD9F-AEE9-406E-B720-57D2B9DB2816}" type="slidenum">
              <a:rPr lang="en-US" smtClean="0"/>
              <a:t>14</a:t>
            </a:fld>
            <a:endParaRPr lang="en-US"/>
          </a:p>
        </p:txBody>
      </p:sp>
    </p:spTree>
    <p:extLst>
      <p:ext uri="{BB962C8B-B14F-4D97-AF65-F5344CB8AC3E}">
        <p14:creationId xmlns:p14="http://schemas.microsoft.com/office/powerpoint/2010/main" val="3867298304"/>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013B7-C6C0-4EE5-8A04-11E61ED230DD}"/>
              </a:ext>
            </a:extLst>
          </p:cNvPr>
          <p:cNvSpPr>
            <a:spLocks noGrp="1"/>
          </p:cNvSpPr>
          <p:nvPr>
            <p:ph type="title"/>
          </p:nvPr>
        </p:nvSpPr>
        <p:spPr/>
        <p:txBody>
          <a:bodyPr/>
          <a:lstStyle/>
          <a:p>
            <a:pPr algn="ctr"/>
            <a:r>
              <a:rPr lang="en-US" dirty="0"/>
              <a:t>Persons DATA FRAME</a:t>
            </a:r>
          </a:p>
        </p:txBody>
      </p:sp>
      <p:sp>
        <p:nvSpPr>
          <p:cNvPr id="4" name="Slide Number Placeholder 3">
            <a:extLst>
              <a:ext uri="{FF2B5EF4-FFF2-40B4-BE49-F238E27FC236}">
                <a16:creationId xmlns:a16="http://schemas.microsoft.com/office/drawing/2014/main" id="{37FE7B07-9D1F-4D73-AC72-BDDAF76EE6C9}"/>
              </a:ext>
            </a:extLst>
          </p:cNvPr>
          <p:cNvSpPr>
            <a:spLocks noGrp="1"/>
          </p:cNvSpPr>
          <p:nvPr>
            <p:ph type="sldNum" sz="quarter" idx="12"/>
          </p:nvPr>
        </p:nvSpPr>
        <p:spPr/>
        <p:txBody>
          <a:bodyPr/>
          <a:lstStyle/>
          <a:p>
            <a:fld id="{7C7FAD9F-AEE9-406E-B720-57D2B9DB2816}" type="slidenum">
              <a:rPr lang="en-US" smtClean="0"/>
              <a:t>15</a:t>
            </a:fld>
            <a:endParaRPr lang="en-US"/>
          </a:p>
        </p:txBody>
      </p:sp>
      <p:graphicFrame>
        <p:nvGraphicFramePr>
          <p:cNvPr id="5" name="Content Placeholder 2">
            <a:extLst>
              <a:ext uri="{FF2B5EF4-FFF2-40B4-BE49-F238E27FC236}">
                <a16:creationId xmlns:a16="http://schemas.microsoft.com/office/drawing/2014/main" id="{78B46D2A-42EB-4CD3-A817-017284115F11}"/>
              </a:ext>
            </a:extLst>
          </p:cNvPr>
          <p:cNvGraphicFramePr>
            <a:graphicFrameLocks noGrp="1"/>
          </p:cNvGraphicFramePr>
          <p:nvPr>
            <p:ph idx="1"/>
            <p:extLst>
              <p:ext uri="{D42A27DB-BD31-4B8C-83A1-F6EECF244321}">
                <p14:modId xmlns:p14="http://schemas.microsoft.com/office/powerpoint/2010/main" val="1044153492"/>
              </p:ext>
            </p:extLst>
          </p:nvPr>
        </p:nvGraphicFramePr>
        <p:xfrm>
          <a:off x="1020763" y="2089150"/>
          <a:ext cx="10333037" cy="38274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7482537"/>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p:txBody>
          <a:bodyPr/>
          <a:lstStyle/>
          <a:p>
            <a:pPr algn="ctr"/>
            <a:r>
              <a:rPr lang="en-US" dirty="0"/>
              <a:t>Visualization</a:t>
            </a:r>
          </a:p>
        </p:txBody>
      </p:sp>
      <p:sp>
        <p:nvSpPr>
          <p:cNvPr id="4" name="Slide Number Placeholder 3">
            <a:extLst>
              <a:ext uri="{FF2B5EF4-FFF2-40B4-BE49-F238E27FC236}">
                <a16:creationId xmlns:a16="http://schemas.microsoft.com/office/drawing/2014/main" id="{C85434AE-6002-41A7-82B7-0477F23E1998}"/>
              </a:ext>
            </a:extLst>
          </p:cNvPr>
          <p:cNvSpPr>
            <a:spLocks noGrp="1"/>
          </p:cNvSpPr>
          <p:nvPr>
            <p:ph type="sldNum" sz="quarter" idx="12"/>
          </p:nvPr>
        </p:nvSpPr>
        <p:spPr/>
        <p:txBody>
          <a:bodyPr/>
          <a:lstStyle/>
          <a:p>
            <a:fld id="{7C7FAD9F-AEE9-406E-B720-57D2B9DB2816}" type="slidenum">
              <a:rPr lang="en-US" smtClean="0"/>
              <a:t>16</a:t>
            </a:fld>
            <a:endParaRPr lang="en-US"/>
          </a:p>
        </p:txBody>
      </p:sp>
      <p:pic>
        <p:nvPicPr>
          <p:cNvPr id="15" name="Content Placeholder 3">
            <a:extLst>
              <a:ext uri="{FF2B5EF4-FFF2-40B4-BE49-F238E27FC236}">
                <a16:creationId xmlns:a16="http://schemas.microsoft.com/office/drawing/2014/main" id="{C60A072A-9BA9-4483-B892-FBA0AAD15EBB}"/>
              </a:ext>
            </a:extLst>
          </p:cNvPr>
          <p:cNvPicPr>
            <a:picLocks noGrp="1" noChangeAspect="1"/>
          </p:cNvPicPr>
          <p:nvPr>
            <p:ph idx="1"/>
          </p:nvPr>
        </p:nvPicPr>
        <p:blipFill>
          <a:blip r:embed="rId2"/>
          <a:stretch>
            <a:fillRect/>
          </a:stretch>
        </p:blipFill>
        <p:spPr>
          <a:xfrm>
            <a:off x="570975" y="1869897"/>
            <a:ext cx="11153189" cy="4235805"/>
          </a:xfrm>
          <a:prstGeom prst="rect">
            <a:avLst/>
          </a:prstGeom>
        </p:spPr>
      </p:pic>
    </p:spTree>
    <p:extLst>
      <p:ext uri="{BB962C8B-B14F-4D97-AF65-F5344CB8AC3E}">
        <p14:creationId xmlns:p14="http://schemas.microsoft.com/office/powerpoint/2010/main" val="254052639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287CF-7AE9-4530-8666-98E9A348D030}"/>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6EB4B9DB-A318-4A26-B7FE-D58CA4FD1C03}"/>
              </a:ext>
            </a:extLst>
          </p:cNvPr>
          <p:cNvSpPr>
            <a:spLocks noGrp="1"/>
          </p:cNvSpPr>
          <p:nvPr>
            <p:ph idx="1"/>
          </p:nvPr>
        </p:nvSpPr>
        <p:spPr/>
        <p:txBody>
          <a:bodyPr>
            <a:normAutofit fontScale="92500" lnSpcReduction="20000"/>
          </a:bodyPr>
          <a:lstStyle/>
          <a:p>
            <a:pPr marL="457200" indent="-457200">
              <a:lnSpc>
                <a:spcPct val="90000"/>
              </a:lnSpc>
              <a:buFontTx/>
              <a:buChar char="-"/>
            </a:pPr>
            <a:r>
              <a:rPr lang="en-US" sz="3200" dirty="0"/>
              <a:t>As shown in the visualizations below, it can be inferred that Males tend to drive more recklessly than Females.</a:t>
            </a:r>
          </a:p>
          <a:p>
            <a:pPr marL="457200" indent="-457200">
              <a:lnSpc>
                <a:spcPct val="90000"/>
              </a:lnSpc>
              <a:buFontTx/>
              <a:buChar char="-"/>
            </a:pPr>
            <a:r>
              <a:rPr lang="en-US" sz="3200" dirty="0"/>
              <a:t>Fatal Injuries tend to occur in Male Senior Drivers than any other Age Group.</a:t>
            </a:r>
          </a:p>
          <a:p>
            <a:pPr marL="457200" indent="-457200">
              <a:lnSpc>
                <a:spcPct val="90000"/>
              </a:lnSpc>
              <a:buFontTx/>
              <a:buChar char="-"/>
            </a:pPr>
            <a:r>
              <a:rPr lang="en-US" sz="3200" dirty="0"/>
              <a:t>Male adults aged 50 and up tend to have much more total accidents than both the &lt;18 and 19-29 age groups combined.</a:t>
            </a:r>
          </a:p>
          <a:p>
            <a:pPr marL="457200" indent="-457200">
              <a:lnSpc>
                <a:spcPct val="90000"/>
              </a:lnSpc>
              <a:buFontTx/>
              <a:buChar char="-"/>
            </a:pPr>
            <a:r>
              <a:rPr lang="en-US" sz="3200" dirty="0"/>
              <a:t>Surprisingly, the &lt;18 age group has significantly less accidents than every other age group, which could be caused by teens delaying getting a driver license or a stricter rules imposed by local authorities.</a:t>
            </a:r>
          </a:p>
          <a:p>
            <a:pPr marL="457200" indent="-457200">
              <a:lnSpc>
                <a:spcPct val="90000"/>
              </a:lnSpc>
              <a:buFontTx/>
              <a:buChar char="-"/>
            </a:pPr>
            <a:r>
              <a:rPr lang="en-US" sz="3200" dirty="0"/>
              <a:t>Although many accidents occur each year, over half of them, regardless of gender or age, result in No Injury.</a:t>
            </a:r>
          </a:p>
          <a:p>
            <a:endParaRPr lang="en-US" dirty="0"/>
          </a:p>
        </p:txBody>
      </p:sp>
      <p:sp>
        <p:nvSpPr>
          <p:cNvPr id="4" name="Slide Number Placeholder 3">
            <a:extLst>
              <a:ext uri="{FF2B5EF4-FFF2-40B4-BE49-F238E27FC236}">
                <a16:creationId xmlns:a16="http://schemas.microsoft.com/office/drawing/2014/main" id="{A434B453-53A6-4E6C-B4E7-7A4895EBD504}"/>
              </a:ext>
            </a:extLst>
          </p:cNvPr>
          <p:cNvSpPr>
            <a:spLocks noGrp="1"/>
          </p:cNvSpPr>
          <p:nvPr>
            <p:ph type="sldNum" sz="quarter" idx="12"/>
          </p:nvPr>
        </p:nvSpPr>
        <p:spPr/>
        <p:txBody>
          <a:bodyPr/>
          <a:lstStyle/>
          <a:p>
            <a:fld id="{7C7FAD9F-AEE9-406E-B720-57D2B9DB2816}" type="slidenum">
              <a:rPr lang="en-US" smtClean="0"/>
              <a:t>17</a:t>
            </a:fld>
            <a:endParaRPr lang="en-US"/>
          </a:p>
        </p:txBody>
      </p:sp>
    </p:spTree>
    <p:extLst>
      <p:ext uri="{BB962C8B-B14F-4D97-AF65-F5344CB8AC3E}">
        <p14:creationId xmlns:p14="http://schemas.microsoft.com/office/powerpoint/2010/main" val="2718705638"/>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112D8-B502-44A2-94DB-BB0047BDCCBE}"/>
              </a:ext>
            </a:extLst>
          </p:cNvPr>
          <p:cNvSpPr>
            <a:spLocks noGrp="1"/>
          </p:cNvSpPr>
          <p:nvPr>
            <p:ph type="title"/>
          </p:nvPr>
        </p:nvSpPr>
        <p:spPr/>
        <p:txBody>
          <a:bodyPr/>
          <a:lstStyle/>
          <a:p>
            <a:pPr algn="ctr"/>
            <a:r>
              <a:rPr lang="en-US"/>
              <a:t>Time data frame</a:t>
            </a:r>
          </a:p>
        </p:txBody>
      </p:sp>
      <p:pic>
        <p:nvPicPr>
          <p:cNvPr id="6" name="Content Placeholder 5">
            <a:extLst>
              <a:ext uri="{FF2B5EF4-FFF2-40B4-BE49-F238E27FC236}">
                <a16:creationId xmlns:a16="http://schemas.microsoft.com/office/drawing/2014/main" id="{3F98D39E-1B8A-4615-84CB-994C2A34D551}"/>
              </a:ext>
            </a:extLst>
          </p:cNvPr>
          <p:cNvPicPr>
            <a:picLocks noGrp="1" noChangeAspect="1"/>
          </p:cNvPicPr>
          <p:nvPr>
            <p:ph idx="1"/>
          </p:nvPr>
        </p:nvPicPr>
        <p:blipFill>
          <a:blip r:embed="rId2"/>
          <a:stretch>
            <a:fillRect/>
          </a:stretch>
        </p:blipFill>
        <p:spPr>
          <a:xfrm>
            <a:off x="1982911" y="2158111"/>
            <a:ext cx="8301519" cy="3689540"/>
          </a:xfrm>
        </p:spPr>
      </p:pic>
      <p:sp>
        <p:nvSpPr>
          <p:cNvPr id="4" name="Slide Number Placeholder 3">
            <a:extLst>
              <a:ext uri="{FF2B5EF4-FFF2-40B4-BE49-F238E27FC236}">
                <a16:creationId xmlns:a16="http://schemas.microsoft.com/office/drawing/2014/main" id="{3BB042FD-6BCE-433B-8E5C-830E66B30594}"/>
              </a:ext>
            </a:extLst>
          </p:cNvPr>
          <p:cNvSpPr>
            <a:spLocks noGrp="1"/>
          </p:cNvSpPr>
          <p:nvPr>
            <p:ph type="sldNum" sz="quarter" idx="12"/>
          </p:nvPr>
        </p:nvSpPr>
        <p:spPr/>
        <p:txBody>
          <a:bodyPr/>
          <a:lstStyle/>
          <a:p>
            <a:fld id="{7C7FAD9F-AEE9-406E-B720-57D2B9DB2816}" type="slidenum">
              <a:rPr lang="en-US" smtClean="0"/>
              <a:t>18</a:t>
            </a:fld>
            <a:endParaRPr lang="en-US"/>
          </a:p>
        </p:txBody>
      </p:sp>
    </p:spTree>
    <p:extLst>
      <p:ext uri="{BB962C8B-B14F-4D97-AF65-F5344CB8AC3E}">
        <p14:creationId xmlns:p14="http://schemas.microsoft.com/office/powerpoint/2010/main" val="812008839"/>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8E898BD-E486-4B36-BE62-17938B5D2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9112D8-B502-44A2-94DB-BB0047BDCCBE}"/>
              </a:ext>
            </a:extLst>
          </p:cNvPr>
          <p:cNvSpPr>
            <a:spLocks noGrp="1"/>
          </p:cNvSpPr>
          <p:nvPr>
            <p:ph type="title"/>
          </p:nvPr>
        </p:nvSpPr>
        <p:spPr>
          <a:xfrm>
            <a:off x="476190" y="5286564"/>
            <a:ext cx="9770990" cy="1028948"/>
          </a:xfrm>
        </p:spPr>
        <p:txBody>
          <a:bodyPr>
            <a:normAutofit/>
          </a:bodyPr>
          <a:lstStyle/>
          <a:p>
            <a:pPr algn="ctr"/>
            <a:r>
              <a:rPr lang="en-US"/>
              <a:t>Time data frame</a:t>
            </a:r>
          </a:p>
        </p:txBody>
      </p:sp>
      <p:sp>
        <p:nvSpPr>
          <p:cNvPr id="13" name="Freeform: Shape 12">
            <a:extLst>
              <a:ext uri="{FF2B5EF4-FFF2-40B4-BE49-F238E27FC236}">
                <a16:creationId xmlns:a16="http://schemas.microsoft.com/office/drawing/2014/main" id="{B6FB7394-C898-4857-BD32-4D13183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6343" y="245760"/>
            <a:ext cx="11426356" cy="4871247"/>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10007288 w 11603130"/>
              <a:gd name="connsiteY15" fmla="*/ 5914499 h 6362961"/>
              <a:gd name="connsiteX16" fmla="*/ 10927227 w 11603130"/>
              <a:gd name="connsiteY16" fmla="*/ 5922366 h 6362961"/>
              <a:gd name="connsiteX17" fmla="*/ 11562333 w 11603130"/>
              <a:gd name="connsiteY17" fmla="*/ 5906085 h 6362961"/>
              <a:gd name="connsiteX18" fmla="*/ 11571244 w 11603130"/>
              <a:gd name="connsiteY18" fmla="*/ 2621674 h 6362961"/>
              <a:gd name="connsiteX19" fmla="*/ 11561892 w 11603130"/>
              <a:gd name="connsiteY19" fmla="*/ 176313 h 6362961"/>
              <a:gd name="connsiteX20" fmla="*/ 11289537 w 11603130"/>
              <a:gd name="connsiteY20" fmla="*/ 107615 h 6362961"/>
              <a:gd name="connsiteX21" fmla="*/ 10689999 w 11603130"/>
              <a:gd name="connsiteY21" fmla="*/ 70591 h 6362961"/>
              <a:gd name="connsiteX22" fmla="*/ 7599878 w 11603130"/>
              <a:gd name="connsiteY22" fmla="*/ 75910 h 6362961"/>
              <a:gd name="connsiteX23" fmla="*/ 1892744 w 11603130"/>
              <a:gd name="connsiteY23" fmla="*/ 0 h 6362961"/>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0 w 11603130"/>
              <a:gd name="connsiteY10" fmla="*/ 5914173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294199 w 11603130"/>
              <a:gd name="connsiteY9" fmla="*/ 5913031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484139 w 11603130"/>
              <a:gd name="connsiteY8" fmla="*/ 5922735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597724"/>
              <a:gd name="connsiteY0" fmla="*/ 34441 h 6506883"/>
              <a:gd name="connsiteX1" fmla="*/ 304663 w 11597724"/>
              <a:gd name="connsiteY1" fmla="*/ 45202 h 6506883"/>
              <a:gd name="connsiteX2" fmla="*/ 0 w 11597724"/>
              <a:gd name="connsiteY2" fmla="*/ 82383 h 6506883"/>
              <a:gd name="connsiteX3" fmla="*/ 0 w 11597724"/>
              <a:gd name="connsiteY3" fmla="*/ 943587 h 6506883"/>
              <a:gd name="connsiteX4" fmla="*/ 4597 w 11597724"/>
              <a:gd name="connsiteY4" fmla="*/ 943587 h 6506883"/>
              <a:gd name="connsiteX5" fmla="*/ 8568 w 11597724"/>
              <a:gd name="connsiteY5" fmla="*/ 1123349 h 6506883"/>
              <a:gd name="connsiteX6" fmla="*/ 88972 w 11597724"/>
              <a:gd name="connsiteY6" fmla="*/ 3558289 h 6506883"/>
              <a:gd name="connsiteX7" fmla="*/ 148480 w 11597724"/>
              <a:gd name="connsiteY7" fmla="*/ 5965282 h 6506883"/>
              <a:gd name="connsiteX8" fmla="*/ 5484139 w 11597724"/>
              <a:gd name="connsiteY8" fmla="*/ 5957176 h 6506883"/>
              <a:gd name="connsiteX9" fmla="*/ 8071632 w 11597724"/>
              <a:gd name="connsiteY9" fmla="*/ 5936448 h 6506883"/>
              <a:gd name="connsiteX10" fmla="*/ 8334742 w 11597724"/>
              <a:gd name="connsiteY10" fmla="*/ 5947195 h 6506883"/>
              <a:gd name="connsiteX11" fmla="*/ 8300328 w 11597724"/>
              <a:gd name="connsiteY11" fmla="*/ 6506883 h 6506883"/>
              <a:gd name="connsiteX12" fmla="*/ 8951337 w 11597724"/>
              <a:gd name="connsiteY12" fmla="*/ 5947320 h 6506883"/>
              <a:gd name="connsiteX13" fmla="*/ 9774882 w 11597724"/>
              <a:gd name="connsiteY13" fmla="*/ 5933901 h 6506883"/>
              <a:gd name="connsiteX14" fmla="*/ 10927227 w 11597724"/>
              <a:gd name="connsiteY14" fmla="*/ 5956807 h 6506883"/>
              <a:gd name="connsiteX15" fmla="*/ 11562334 w 11597724"/>
              <a:gd name="connsiteY15" fmla="*/ 5952692 h 6506883"/>
              <a:gd name="connsiteX16" fmla="*/ 11571244 w 11597724"/>
              <a:gd name="connsiteY16" fmla="*/ 2656115 h 6506883"/>
              <a:gd name="connsiteX17" fmla="*/ 11561892 w 11597724"/>
              <a:gd name="connsiteY17" fmla="*/ 210754 h 6506883"/>
              <a:gd name="connsiteX18" fmla="*/ 11386303 w 11597724"/>
              <a:gd name="connsiteY18" fmla="*/ 117726 h 6506883"/>
              <a:gd name="connsiteX19" fmla="*/ 10689999 w 11597724"/>
              <a:gd name="connsiteY19" fmla="*/ 105032 h 6506883"/>
              <a:gd name="connsiteX20" fmla="*/ 7599878 w 11597724"/>
              <a:gd name="connsiteY20" fmla="*/ 110351 h 6506883"/>
              <a:gd name="connsiteX21" fmla="*/ 1892744 w 11597724"/>
              <a:gd name="connsiteY21" fmla="*/ 34441 h 6506883"/>
              <a:gd name="connsiteX0" fmla="*/ 1892744 w 11597724"/>
              <a:gd name="connsiteY0" fmla="*/ 34443 h 6506885"/>
              <a:gd name="connsiteX1" fmla="*/ 304663 w 11597724"/>
              <a:gd name="connsiteY1" fmla="*/ 45204 h 6506885"/>
              <a:gd name="connsiteX2" fmla="*/ 0 w 11597724"/>
              <a:gd name="connsiteY2" fmla="*/ 82385 h 6506885"/>
              <a:gd name="connsiteX3" fmla="*/ 0 w 11597724"/>
              <a:gd name="connsiteY3" fmla="*/ 943589 h 6506885"/>
              <a:gd name="connsiteX4" fmla="*/ 4597 w 11597724"/>
              <a:gd name="connsiteY4" fmla="*/ 943589 h 6506885"/>
              <a:gd name="connsiteX5" fmla="*/ 8568 w 11597724"/>
              <a:gd name="connsiteY5" fmla="*/ 1123351 h 6506885"/>
              <a:gd name="connsiteX6" fmla="*/ 88972 w 11597724"/>
              <a:gd name="connsiteY6" fmla="*/ 3558291 h 6506885"/>
              <a:gd name="connsiteX7" fmla="*/ 148480 w 11597724"/>
              <a:gd name="connsiteY7" fmla="*/ 5965284 h 6506885"/>
              <a:gd name="connsiteX8" fmla="*/ 5484139 w 11597724"/>
              <a:gd name="connsiteY8" fmla="*/ 5957178 h 6506885"/>
              <a:gd name="connsiteX9" fmla="*/ 8071632 w 11597724"/>
              <a:gd name="connsiteY9" fmla="*/ 5936450 h 6506885"/>
              <a:gd name="connsiteX10" fmla="*/ 8334742 w 11597724"/>
              <a:gd name="connsiteY10" fmla="*/ 5947197 h 6506885"/>
              <a:gd name="connsiteX11" fmla="*/ 8300328 w 11597724"/>
              <a:gd name="connsiteY11" fmla="*/ 6506885 h 6506885"/>
              <a:gd name="connsiteX12" fmla="*/ 8951337 w 11597724"/>
              <a:gd name="connsiteY12" fmla="*/ 5947322 h 6506885"/>
              <a:gd name="connsiteX13" fmla="*/ 9774882 w 11597724"/>
              <a:gd name="connsiteY13" fmla="*/ 5933903 h 6506885"/>
              <a:gd name="connsiteX14" fmla="*/ 10927227 w 11597724"/>
              <a:gd name="connsiteY14" fmla="*/ 5956809 h 6506885"/>
              <a:gd name="connsiteX15" fmla="*/ 11562334 w 11597724"/>
              <a:gd name="connsiteY15" fmla="*/ 5952694 h 6506885"/>
              <a:gd name="connsiteX16" fmla="*/ 11571244 w 11597724"/>
              <a:gd name="connsiteY16" fmla="*/ 2656117 h 6506885"/>
              <a:gd name="connsiteX17" fmla="*/ 11561892 w 11597724"/>
              <a:gd name="connsiteY17" fmla="*/ 210756 h 6506885"/>
              <a:gd name="connsiteX18" fmla="*/ 11386303 w 11597724"/>
              <a:gd name="connsiteY18" fmla="*/ 117728 h 6506885"/>
              <a:gd name="connsiteX19" fmla="*/ 10689999 w 11597724"/>
              <a:gd name="connsiteY19" fmla="*/ 105034 h 6506885"/>
              <a:gd name="connsiteX20" fmla="*/ 7599878 w 11597724"/>
              <a:gd name="connsiteY20" fmla="*/ 110353 h 6506885"/>
              <a:gd name="connsiteX21" fmla="*/ 1892744 w 11597724"/>
              <a:gd name="connsiteY21" fmla="*/ 34443 h 6506885"/>
              <a:gd name="connsiteX0" fmla="*/ 1892744 w 11601890"/>
              <a:gd name="connsiteY0" fmla="*/ -1 h 6472441"/>
              <a:gd name="connsiteX1" fmla="*/ 304663 w 11601890"/>
              <a:gd name="connsiteY1" fmla="*/ 10760 h 6472441"/>
              <a:gd name="connsiteX2" fmla="*/ 0 w 11601890"/>
              <a:gd name="connsiteY2" fmla="*/ 47941 h 6472441"/>
              <a:gd name="connsiteX3" fmla="*/ 0 w 11601890"/>
              <a:gd name="connsiteY3" fmla="*/ 909145 h 6472441"/>
              <a:gd name="connsiteX4" fmla="*/ 4597 w 11601890"/>
              <a:gd name="connsiteY4" fmla="*/ 909145 h 6472441"/>
              <a:gd name="connsiteX5" fmla="*/ 8568 w 11601890"/>
              <a:gd name="connsiteY5" fmla="*/ 1088907 h 6472441"/>
              <a:gd name="connsiteX6" fmla="*/ 88972 w 11601890"/>
              <a:gd name="connsiteY6" fmla="*/ 3523847 h 6472441"/>
              <a:gd name="connsiteX7" fmla="*/ 148480 w 11601890"/>
              <a:gd name="connsiteY7" fmla="*/ 5930840 h 6472441"/>
              <a:gd name="connsiteX8" fmla="*/ 5484139 w 11601890"/>
              <a:gd name="connsiteY8" fmla="*/ 5922734 h 6472441"/>
              <a:gd name="connsiteX9" fmla="*/ 8071632 w 11601890"/>
              <a:gd name="connsiteY9" fmla="*/ 5902006 h 6472441"/>
              <a:gd name="connsiteX10" fmla="*/ 8334742 w 11601890"/>
              <a:gd name="connsiteY10" fmla="*/ 5912753 h 6472441"/>
              <a:gd name="connsiteX11" fmla="*/ 8300328 w 11601890"/>
              <a:gd name="connsiteY11" fmla="*/ 6472441 h 6472441"/>
              <a:gd name="connsiteX12" fmla="*/ 8951337 w 11601890"/>
              <a:gd name="connsiteY12" fmla="*/ 5912878 h 6472441"/>
              <a:gd name="connsiteX13" fmla="*/ 9774882 w 11601890"/>
              <a:gd name="connsiteY13" fmla="*/ 5899459 h 6472441"/>
              <a:gd name="connsiteX14" fmla="*/ 10927227 w 11601890"/>
              <a:gd name="connsiteY14" fmla="*/ 5922365 h 6472441"/>
              <a:gd name="connsiteX15" fmla="*/ 11562334 w 11601890"/>
              <a:gd name="connsiteY15" fmla="*/ 5918250 h 6472441"/>
              <a:gd name="connsiteX16" fmla="*/ 11571244 w 11601890"/>
              <a:gd name="connsiteY16" fmla="*/ 2621673 h 6472441"/>
              <a:gd name="connsiteX17" fmla="*/ 11572643 w 11601890"/>
              <a:gd name="connsiteY17" fmla="*/ 261466 h 6472441"/>
              <a:gd name="connsiteX18" fmla="*/ 11386303 w 11601890"/>
              <a:gd name="connsiteY18" fmla="*/ 83284 h 6472441"/>
              <a:gd name="connsiteX19" fmla="*/ 10689999 w 11601890"/>
              <a:gd name="connsiteY19" fmla="*/ 70590 h 6472441"/>
              <a:gd name="connsiteX20" fmla="*/ 7599878 w 11601890"/>
              <a:gd name="connsiteY20" fmla="*/ 75909 h 6472441"/>
              <a:gd name="connsiteX21" fmla="*/ 1892744 w 11601890"/>
              <a:gd name="connsiteY21" fmla="*/ -1 h 6472441"/>
              <a:gd name="connsiteX0" fmla="*/ 1892744 w 11592538"/>
              <a:gd name="connsiteY0" fmla="*/ -1 h 6472441"/>
              <a:gd name="connsiteX1" fmla="*/ 304663 w 11592538"/>
              <a:gd name="connsiteY1" fmla="*/ 10760 h 6472441"/>
              <a:gd name="connsiteX2" fmla="*/ 0 w 11592538"/>
              <a:gd name="connsiteY2" fmla="*/ 47941 h 6472441"/>
              <a:gd name="connsiteX3" fmla="*/ 0 w 11592538"/>
              <a:gd name="connsiteY3" fmla="*/ 909145 h 6472441"/>
              <a:gd name="connsiteX4" fmla="*/ 4597 w 11592538"/>
              <a:gd name="connsiteY4" fmla="*/ 909145 h 6472441"/>
              <a:gd name="connsiteX5" fmla="*/ 8568 w 11592538"/>
              <a:gd name="connsiteY5" fmla="*/ 1088907 h 6472441"/>
              <a:gd name="connsiteX6" fmla="*/ 88972 w 11592538"/>
              <a:gd name="connsiteY6" fmla="*/ 3523847 h 6472441"/>
              <a:gd name="connsiteX7" fmla="*/ 148480 w 11592538"/>
              <a:gd name="connsiteY7" fmla="*/ 5930840 h 6472441"/>
              <a:gd name="connsiteX8" fmla="*/ 5484139 w 11592538"/>
              <a:gd name="connsiteY8" fmla="*/ 5922734 h 6472441"/>
              <a:gd name="connsiteX9" fmla="*/ 8071632 w 11592538"/>
              <a:gd name="connsiteY9" fmla="*/ 5902006 h 6472441"/>
              <a:gd name="connsiteX10" fmla="*/ 8334742 w 11592538"/>
              <a:gd name="connsiteY10" fmla="*/ 5912753 h 6472441"/>
              <a:gd name="connsiteX11" fmla="*/ 8300328 w 11592538"/>
              <a:gd name="connsiteY11" fmla="*/ 6472441 h 6472441"/>
              <a:gd name="connsiteX12" fmla="*/ 8951337 w 11592538"/>
              <a:gd name="connsiteY12" fmla="*/ 5912878 h 6472441"/>
              <a:gd name="connsiteX13" fmla="*/ 9774882 w 11592538"/>
              <a:gd name="connsiteY13" fmla="*/ 5899459 h 6472441"/>
              <a:gd name="connsiteX14" fmla="*/ 10927227 w 11592538"/>
              <a:gd name="connsiteY14" fmla="*/ 5922365 h 6472441"/>
              <a:gd name="connsiteX15" fmla="*/ 11562334 w 11592538"/>
              <a:gd name="connsiteY15" fmla="*/ 5918250 h 6472441"/>
              <a:gd name="connsiteX16" fmla="*/ 11571244 w 11592538"/>
              <a:gd name="connsiteY16" fmla="*/ 2621673 h 6472441"/>
              <a:gd name="connsiteX17" fmla="*/ 11572643 w 11592538"/>
              <a:gd name="connsiteY17" fmla="*/ 261466 h 6472441"/>
              <a:gd name="connsiteX18" fmla="*/ 11386303 w 11592538"/>
              <a:gd name="connsiteY18" fmla="*/ 83284 h 6472441"/>
              <a:gd name="connsiteX19" fmla="*/ 10689999 w 11592538"/>
              <a:gd name="connsiteY19" fmla="*/ 70590 h 6472441"/>
              <a:gd name="connsiteX20" fmla="*/ 7599878 w 11592538"/>
              <a:gd name="connsiteY20" fmla="*/ 75909 h 6472441"/>
              <a:gd name="connsiteX21" fmla="*/ 1892744 w 11592538"/>
              <a:gd name="connsiteY21" fmla="*/ -1 h 6472441"/>
              <a:gd name="connsiteX0" fmla="*/ 1892744 w 11586991"/>
              <a:gd name="connsiteY0" fmla="*/ -1 h 6472441"/>
              <a:gd name="connsiteX1" fmla="*/ 304663 w 11586991"/>
              <a:gd name="connsiteY1" fmla="*/ 10760 h 6472441"/>
              <a:gd name="connsiteX2" fmla="*/ 0 w 11586991"/>
              <a:gd name="connsiteY2" fmla="*/ 47941 h 6472441"/>
              <a:gd name="connsiteX3" fmla="*/ 0 w 11586991"/>
              <a:gd name="connsiteY3" fmla="*/ 909145 h 6472441"/>
              <a:gd name="connsiteX4" fmla="*/ 4597 w 11586991"/>
              <a:gd name="connsiteY4" fmla="*/ 909145 h 6472441"/>
              <a:gd name="connsiteX5" fmla="*/ 8568 w 11586991"/>
              <a:gd name="connsiteY5" fmla="*/ 1088907 h 6472441"/>
              <a:gd name="connsiteX6" fmla="*/ 88972 w 11586991"/>
              <a:gd name="connsiteY6" fmla="*/ 3523847 h 6472441"/>
              <a:gd name="connsiteX7" fmla="*/ 148480 w 11586991"/>
              <a:gd name="connsiteY7" fmla="*/ 5930840 h 6472441"/>
              <a:gd name="connsiteX8" fmla="*/ 5484139 w 11586991"/>
              <a:gd name="connsiteY8" fmla="*/ 5922734 h 6472441"/>
              <a:gd name="connsiteX9" fmla="*/ 8071632 w 11586991"/>
              <a:gd name="connsiteY9" fmla="*/ 5902006 h 6472441"/>
              <a:gd name="connsiteX10" fmla="*/ 8334742 w 11586991"/>
              <a:gd name="connsiteY10" fmla="*/ 5912753 h 6472441"/>
              <a:gd name="connsiteX11" fmla="*/ 8300328 w 11586991"/>
              <a:gd name="connsiteY11" fmla="*/ 6472441 h 6472441"/>
              <a:gd name="connsiteX12" fmla="*/ 8951337 w 11586991"/>
              <a:gd name="connsiteY12" fmla="*/ 5912878 h 6472441"/>
              <a:gd name="connsiteX13" fmla="*/ 9774882 w 11586991"/>
              <a:gd name="connsiteY13" fmla="*/ 5899459 h 6472441"/>
              <a:gd name="connsiteX14" fmla="*/ 10927227 w 11586991"/>
              <a:gd name="connsiteY14" fmla="*/ 5922365 h 6472441"/>
              <a:gd name="connsiteX15" fmla="*/ 11562334 w 11586991"/>
              <a:gd name="connsiteY15" fmla="*/ 5918250 h 6472441"/>
              <a:gd name="connsiteX16" fmla="*/ 11571244 w 11586991"/>
              <a:gd name="connsiteY16" fmla="*/ 2621673 h 6472441"/>
              <a:gd name="connsiteX17" fmla="*/ 11572643 w 11586991"/>
              <a:gd name="connsiteY17" fmla="*/ 261466 h 6472441"/>
              <a:gd name="connsiteX18" fmla="*/ 11386303 w 11586991"/>
              <a:gd name="connsiteY18" fmla="*/ 83284 h 6472441"/>
              <a:gd name="connsiteX19" fmla="*/ 10689999 w 11586991"/>
              <a:gd name="connsiteY19" fmla="*/ 70590 h 6472441"/>
              <a:gd name="connsiteX20" fmla="*/ 7599878 w 11586991"/>
              <a:gd name="connsiteY20" fmla="*/ 75909 h 6472441"/>
              <a:gd name="connsiteX21" fmla="*/ 1892744 w 11586991"/>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432992 w 11578768"/>
              <a:gd name="connsiteY1" fmla="*/ 34958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999684 w 11578768"/>
              <a:gd name="connsiteY0" fmla="*/ 13440 h 6437483"/>
              <a:gd name="connsiteX1" fmla="*/ 432992 w 11578768"/>
              <a:gd name="connsiteY1" fmla="*/ 0 h 6437483"/>
              <a:gd name="connsiteX2" fmla="*/ 0 w 11578768"/>
              <a:gd name="connsiteY2" fmla="*/ 85576 h 6437483"/>
              <a:gd name="connsiteX3" fmla="*/ 0 w 11578768"/>
              <a:gd name="connsiteY3" fmla="*/ 874187 h 6437483"/>
              <a:gd name="connsiteX4" fmla="*/ 4597 w 11578768"/>
              <a:gd name="connsiteY4" fmla="*/ 874187 h 6437483"/>
              <a:gd name="connsiteX5" fmla="*/ 8569 w 11578768"/>
              <a:gd name="connsiteY5" fmla="*/ 1406724 h 6437483"/>
              <a:gd name="connsiteX6" fmla="*/ 67470 w 11578768"/>
              <a:gd name="connsiteY6" fmla="*/ 4899989 h 6437483"/>
              <a:gd name="connsiteX7" fmla="*/ 148480 w 11578768"/>
              <a:gd name="connsiteY7" fmla="*/ 5895882 h 6437483"/>
              <a:gd name="connsiteX8" fmla="*/ 5484139 w 11578768"/>
              <a:gd name="connsiteY8" fmla="*/ 5887776 h 6437483"/>
              <a:gd name="connsiteX9" fmla="*/ 8071632 w 11578768"/>
              <a:gd name="connsiteY9" fmla="*/ 5867048 h 6437483"/>
              <a:gd name="connsiteX10" fmla="*/ 8302487 w 11578768"/>
              <a:gd name="connsiteY10" fmla="*/ 5877796 h 6437483"/>
              <a:gd name="connsiteX11" fmla="*/ 8300328 w 11578768"/>
              <a:gd name="connsiteY11" fmla="*/ 6437483 h 6437483"/>
              <a:gd name="connsiteX12" fmla="*/ 8951337 w 11578768"/>
              <a:gd name="connsiteY12" fmla="*/ 5877920 h 6437483"/>
              <a:gd name="connsiteX13" fmla="*/ 9774882 w 11578768"/>
              <a:gd name="connsiteY13" fmla="*/ 5864501 h 6437483"/>
              <a:gd name="connsiteX14" fmla="*/ 10927227 w 11578768"/>
              <a:gd name="connsiteY14" fmla="*/ 5887407 h 6437483"/>
              <a:gd name="connsiteX15" fmla="*/ 11562334 w 11578768"/>
              <a:gd name="connsiteY15" fmla="*/ 5883292 h 6437483"/>
              <a:gd name="connsiteX16" fmla="*/ 11571244 w 11578768"/>
              <a:gd name="connsiteY16" fmla="*/ 2586715 h 6437483"/>
              <a:gd name="connsiteX17" fmla="*/ 11572643 w 11578768"/>
              <a:gd name="connsiteY17" fmla="*/ 226508 h 6437483"/>
              <a:gd name="connsiteX18" fmla="*/ 11386303 w 11578768"/>
              <a:gd name="connsiteY18" fmla="*/ 48326 h 6437483"/>
              <a:gd name="connsiteX19" fmla="*/ 10689999 w 11578768"/>
              <a:gd name="connsiteY19" fmla="*/ 35632 h 6437483"/>
              <a:gd name="connsiteX20" fmla="*/ 7599878 w 11578768"/>
              <a:gd name="connsiteY20" fmla="*/ 40951 h 6437483"/>
              <a:gd name="connsiteX21" fmla="*/ 1999684 w 11578768"/>
              <a:gd name="connsiteY21" fmla="*/ 13440 h 643748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8951337 w 11578768"/>
              <a:gd name="connsiteY12" fmla="*/ 5864480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9084484 w 11578768"/>
              <a:gd name="connsiteY12" fmla="*/ 5864482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9"/>
              <a:gd name="connsiteY0" fmla="*/ 0 h 6462953"/>
              <a:gd name="connsiteX1" fmla="*/ 561320 w 11578769"/>
              <a:gd name="connsiteY1" fmla="*/ 10760 h 6462953"/>
              <a:gd name="connsiteX2" fmla="*/ 0 w 11578769"/>
              <a:gd name="connsiteY2" fmla="*/ 72136 h 6462953"/>
              <a:gd name="connsiteX3" fmla="*/ 0 w 11578769"/>
              <a:gd name="connsiteY3" fmla="*/ 860747 h 6462953"/>
              <a:gd name="connsiteX4" fmla="*/ 4597 w 11578769"/>
              <a:gd name="connsiteY4" fmla="*/ 860747 h 6462953"/>
              <a:gd name="connsiteX5" fmla="*/ 8569 w 11578769"/>
              <a:gd name="connsiteY5" fmla="*/ 1393284 h 6462953"/>
              <a:gd name="connsiteX6" fmla="*/ 67470 w 11578769"/>
              <a:gd name="connsiteY6" fmla="*/ 4886549 h 6462953"/>
              <a:gd name="connsiteX7" fmla="*/ 148480 w 11578769"/>
              <a:gd name="connsiteY7" fmla="*/ 5882442 h 6462953"/>
              <a:gd name="connsiteX8" fmla="*/ 5484139 w 11578769"/>
              <a:gd name="connsiteY8" fmla="*/ 5874336 h 6462953"/>
              <a:gd name="connsiteX9" fmla="*/ 8071632 w 11578769"/>
              <a:gd name="connsiteY9" fmla="*/ 5853608 h 6462953"/>
              <a:gd name="connsiteX10" fmla="*/ 8314590 w 11578769"/>
              <a:gd name="connsiteY10" fmla="*/ 5877326 h 6462953"/>
              <a:gd name="connsiteX11" fmla="*/ 8469786 w 11578769"/>
              <a:gd name="connsiteY11" fmla="*/ 6462953 h 6462953"/>
              <a:gd name="connsiteX12" fmla="*/ 8926264 w 11578769"/>
              <a:gd name="connsiteY12" fmla="*/ 5864484 h 6462953"/>
              <a:gd name="connsiteX13" fmla="*/ 9774882 w 11578769"/>
              <a:gd name="connsiteY13" fmla="*/ 5851061 h 6462953"/>
              <a:gd name="connsiteX14" fmla="*/ 10927227 w 11578769"/>
              <a:gd name="connsiteY14" fmla="*/ 5873967 h 6462953"/>
              <a:gd name="connsiteX15" fmla="*/ 11562334 w 11578769"/>
              <a:gd name="connsiteY15" fmla="*/ 5869852 h 6462953"/>
              <a:gd name="connsiteX16" fmla="*/ 11571244 w 11578769"/>
              <a:gd name="connsiteY16" fmla="*/ 2573275 h 6462953"/>
              <a:gd name="connsiteX17" fmla="*/ 11572643 w 11578769"/>
              <a:gd name="connsiteY17" fmla="*/ 213068 h 6462953"/>
              <a:gd name="connsiteX18" fmla="*/ 11386303 w 11578769"/>
              <a:gd name="connsiteY18" fmla="*/ 34886 h 6462953"/>
              <a:gd name="connsiteX19" fmla="*/ 10689999 w 11578769"/>
              <a:gd name="connsiteY19" fmla="*/ 22192 h 6462953"/>
              <a:gd name="connsiteX20" fmla="*/ 7599878 w 11578769"/>
              <a:gd name="connsiteY20" fmla="*/ 27511 h 6462953"/>
              <a:gd name="connsiteX21" fmla="*/ 1999684 w 11578769"/>
              <a:gd name="connsiteY21" fmla="*/ 0 h 6462953"/>
              <a:gd name="connsiteX0" fmla="*/ 1999684 w 11578769"/>
              <a:gd name="connsiteY0" fmla="*/ 0 h 6654630"/>
              <a:gd name="connsiteX1" fmla="*/ 561320 w 11578769"/>
              <a:gd name="connsiteY1" fmla="*/ 10760 h 6654630"/>
              <a:gd name="connsiteX2" fmla="*/ 0 w 11578769"/>
              <a:gd name="connsiteY2" fmla="*/ 72136 h 6654630"/>
              <a:gd name="connsiteX3" fmla="*/ 0 w 11578769"/>
              <a:gd name="connsiteY3" fmla="*/ 860747 h 6654630"/>
              <a:gd name="connsiteX4" fmla="*/ 4597 w 11578769"/>
              <a:gd name="connsiteY4" fmla="*/ 860747 h 6654630"/>
              <a:gd name="connsiteX5" fmla="*/ 8569 w 11578769"/>
              <a:gd name="connsiteY5" fmla="*/ 1393284 h 6654630"/>
              <a:gd name="connsiteX6" fmla="*/ 67470 w 11578769"/>
              <a:gd name="connsiteY6" fmla="*/ 4886549 h 6654630"/>
              <a:gd name="connsiteX7" fmla="*/ 148480 w 11578769"/>
              <a:gd name="connsiteY7" fmla="*/ 5882442 h 6654630"/>
              <a:gd name="connsiteX8" fmla="*/ 5484139 w 11578769"/>
              <a:gd name="connsiteY8" fmla="*/ 5874336 h 6654630"/>
              <a:gd name="connsiteX9" fmla="*/ 8071632 w 11578769"/>
              <a:gd name="connsiteY9" fmla="*/ 5853608 h 6654630"/>
              <a:gd name="connsiteX10" fmla="*/ 8314590 w 11578769"/>
              <a:gd name="connsiteY10" fmla="*/ 5877326 h 6654630"/>
              <a:gd name="connsiteX11" fmla="*/ 8570471 w 11578769"/>
              <a:gd name="connsiteY11" fmla="*/ 6654630 h 6654630"/>
              <a:gd name="connsiteX12" fmla="*/ 8926264 w 11578769"/>
              <a:gd name="connsiteY12" fmla="*/ 5864484 h 6654630"/>
              <a:gd name="connsiteX13" fmla="*/ 9774882 w 11578769"/>
              <a:gd name="connsiteY13" fmla="*/ 5851061 h 6654630"/>
              <a:gd name="connsiteX14" fmla="*/ 10927227 w 11578769"/>
              <a:gd name="connsiteY14" fmla="*/ 5873967 h 6654630"/>
              <a:gd name="connsiteX15" fmla="*/ 11562334 w 11578769"/>
              <a:gd name="connsiteY15" fmla="*/ 5869852 h 6654630"/>
              <a:gd name="connsiteX16" fmla="*/ 11571244 w 11578769"/>
              <a:gd name="connsiteY16" fmla="*/ 2573275 h 6654630"/>
              <a:gd name="connsiteX17" fmla="*/ 11572643 w 11578769"/>
              <a:gd name="connsiteY17" fmla="*/ 213068 h 6654630"/>
              <a:gd name="connsiteX18" fmla="*/ 11386303 w 11578769"/>
              <a:gd name="connsiteY18" fmla="*/ 34886 h 6654630"/>
              <a:gd name="connsiteX19" fmla="*/ 10689999 w 11578769"/>
              <a:gd name="connsiteY19" fmla="*/ 22192 h 6654630"/>
              <a:gd name="connsiteX20" fmla="*/ 7599878 w 11578769"/>
              <a:gd name="connsiteY20" fmla="*/ 27511 h 6654630"/>
              <a:gd name="connsiteX21" fmla="*/ 1999684 w 11578769"/>
              <a:gd name="connsiteY21" fmla="*/ 0 h 6654630"/>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213068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135715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39624 w 11578769"/>
              <a:gd name="connsiteY4" fmla="*/ 860749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8569 w 11578769"/>
              <a:gd name="connsiteY4" fmla="*/ 1393284 h 6964048"/>
              <a:gd name="connsiteX5" fmla="*/ 67470 w 11578769"/>
              <a:gd name="connsiteY5" fmla="*/ 4886548 h 6964048"/>
              <a:gd name="connsiteX6" fmla="*/ 128464 w 11578769"/>
              <a:gd name="connsiteY6" fmla="*/ 5882443 h 6964048"/>
              <a:gd name="connsiteX7" fmla="*/ 5484139 w 11578769"/>
              <a:gd name="connsiteY7" fmla="*/ 5874336 h 6964048"/>
              <a:gd name="connsiteX8" fmla="*/ 8071632 w 11578769"/>
              <a:gd name="connsiteY8" fmla="*/ 5853608 h 6964048"/>
              <a:gd name="connsiteX9" fmla="*/ 8314590 w 11578769"/>
              <a:gd name="connsiteY9" fmla="*/ 5877326 h 6964048"/>
              <a:gd name="connsiteX10" fmla="*/ 8575475 w 11578769"/>
              <a:gd name="connsiteY10" fmla="*/ 6964048 h 6964048"/>
              <a:gd name="connsiteX11" fmla="*/ 8926264 w 11578769"/>
              <a:gd name="connsiteY11" fmla="*/ 5864484 h 6964048"/>
              <a:gd name="connsiteX12" fmla="*/ 9774882 w 11578769"/>
              <a:gd name="connsiteY12" fmla="*/ 5851061 h 6964048"/>
              <a:gd name="connsiteX13" fmla="*/ 10927227 w 11578769"/>
              <a:gd name="connsiteY13" fmla="*/ 5873967 h 6964048"/>
              <a:gd name="connsiteX14" fmla="*/ 11562334 w 11578769"/>
              <a:gd name="connsiteY14" fmla="*/ 5869852 h 6964048"/>
              <a:gd name="connsiteX15" fmla="*/ 11571244 w 11578769"/>
              <a:gd name="connsiteY15" fmla="*/ 2573275 h 6964048"/>
              <a:gd name="connsiteX16" fmla="*/ 11572643 w 11578769"/>
              <a:gd name="connsiteY16" fmla="*/ 135715 h 6964048"/>
              <a:gd name="connsiteX17" fmla="*/ 11386303 w 11578769"/>
              <a:gd name="connsiteY17" fmla="*/ 34886 h 6964048"/>
              <a:gd name="connsiteX18" fmla="*/ 10689999 w 11578769"/>
              <a:gd name="connsiteY18" fmla="*/ 22192 h 6964048"/>
              <a:gd name="connsiteX19" fmla="*/ 7599878 w 11578769"/>
              <a:gd name="connsiteY19" fmla="*/ 27511 h 6964048"/>
              <a:gd name="connsiteX20" fmla="*/ 1999684 w 11578769"/>
              <a:gd name="connsiteY20" fmla="*/ 0 h 6964048"/>
              <a:gd name="connsiteX0" fmla="*/ 1991115 w 11570200"/>
              <a:gd name="connsiteY0" fmla="*/ 0 h 6964048"/>
              <a:gd name="connsiteX1" fmla="*/ 552751 w 11570200"/>
              <a:gd name="connsiteY1" fmla="*/ 10760 h 6964048"/>
              <a:gd name="connsiteX2" fmla="*/ 11446 w 11570200"/>
              <a:gd name="connsiteY2" fmla="*/ 56664 h 6964048"/>
              <a:gd name="connsiteX3" fmla="*/ 6442 w 11570200"/>
              <a:gd name="connsiteY3" fmla="*/ 845281 h 6964048"/>
              <a:gd name="connsiteX4" fmla="*/ 0 w 11570200"/>
              <a:gd name="connsiteY4" fmla="*/ 1393284 h 6964048"/>
              <a:gd name="connsiteX5" fmla="*/ 58901 w 11570200"/>
              <a:gd name="connsiteY5" fmla="*/ 4886548 h 6964048"/>
              <a:gd name="connsiteX6" fmla="*/ 119895 w 11570200"/>
              <a:gd name="connsiteY6" fmla="*/ 5882443 h 6964048"/>
              <a:gd name="connsiteX7" fmla="*/ 5475570 w 11570200"/>
              <a:gd name="connsiteY7" fmla="*/ 5874336 h 6964048"/>
              <a:gd name="connsiteX8" fmla="*/ 8063063 w 11570200"/>
              <a:gd name="connsiteY8" fmla="*/ 5853608 h 6964048"/>
              <a:gd name="connsiteX9" fmla="*/ 8306021 w 11570200"/>
              <a:gd name="connsiteY9" fmla="*/ 5877326 h 6964048"/>
              <a:gd name="connsiteX10" fmla="*/ 8566906 w 11570200"/>
              <a:gd name="connsiteY10" fmla="*/ 6964048 h 6964048"/>
              <a:gd name="connsiteX11" fmla="*/ 8917695 w 11570200"/>
              <a:gd name="connsiteY11" fmla="*/ 5864484 h 6964048"/>
              <a:gd name="connsiteX12" fmla="*/ 9766313 w 11570200"/>
              <a:gd name="connsiteY12" fmla="*/ 5851061 h 6964048"/>
              <a:gd name="connsiteX13" fmla="*/ 10918658 w 11570200"/>
              <a:gd name="connsiteY13" fmla="*/ 5873967 h 6964048"/>
              <a:gd name="connsiteX14" fmla="*/ 11553765 w 11570200"/>
              <a:gd name="connsiteY14" fmla="*/ 5869852 h 6964048"/>
              <a:gd name="connsiteX15" fmla="*/ 11562675 w 11570200"/>
              <a:gd name="connsiteY15" fmla="*/ 2573275 h 6964048"/>
              <a:gd name="connsiteX16" fmla="*/ 11564074 w 11570200"/>
              <a:gd name="connsiteY16" fmla="*/ 135715 h 6964048"/>
              <a:gd name="connsiteX17" fmla="*/ 11377734 w 11570200"/>
              <a:gd name="connsiteY17" fmla="*/ 34886 h 6964048"/>
              <a:gd name="connsiteX18" fmla="*/ 10681430 w 11570200"/>
              <a:gd name="connsiteY18" fmla="*/ 22192 h 6964048"/>
              <a:gd name="connsiteX19" fmla="*/ 7591309 w 11570200"/>
              <a:gd name="connsiteY19" fmla="*/ 27511 h 6964048"/>
              <a:gd name="connsiteX20" fmla="*/ 1991115 w 11570200"/>
              <a:gd name="connsiteY20" fmla="*/ 0 h 6964048"/>
              <a:gd name="connsiteX0" fmla="*/ 1984916 w 11564001"/>
              <a:gd name="connsiteY0" fmla="*/ 0 h 6964048"/>
              <a:gd name="connsiteX1" fmla="*/ 546552 w 11564001"/>
              <a:gd name="connsiteY1" fmla="*/ 10760 h 6964048"/>
              <a:gd name="connsiteX2" fmla="*/ 5247 w 11564001"/>
              <a:gd name="connsiteY2" fmla="*/ 56664 h 6964048"/>
              <a:gd name="connsiteX3" fmla="*/ 243 w 11564001"/>
              <a:gd name="connsiteY3" fmla="*/ 845281 h 6964048"/>
              <a:gd name="connsiteX4" fmla="*/ 8812 w 11564001"/>
              <a:gd name="connsiteY4" fmla="*/ 1671759 h 6964048"/>
              <a:gd name="connsiteX5" fmla="*/ 52702 w 11564001"/>
              <a:gd name="connsiteY5" fmla="*/ 4886548 h 6964048"/>
              <a:gd name="connsiteX6" fmla="*/ 113696 w 11564001"/>
              <a:gd name="connsiteY6" fmla="*/ 5882443 h 6964048"/>
              <a:gd name="connsiteX7" fmla="*/ 5469371 w 11564001"/>
              <a:gd name="connsiteY7" fmla="*/ 5874336 h 6964048"/>
              <a:gd name="connsiteX8" fmla="*/ 8056864 w 11564001"/>
              <a:gd name="connsiteY8" fmla="*/ 5853608 h 6964048"/>
              <a:gd name="connsiteX9" fmla="*/ 8299822 w 11564001"/>
              <a:gd name="connsiteY9" fmla="*/ 5877326 h 6964048"/>
              <a:gd name="connsiteX10" fmla="*/ 8560707 w 11564001"/>
              <a:gd name="connsiteY10" fmla="*/ 6964048 h 6964048"/>
              <a:gd name="connsiteX11" fmla="*/ 8911496 w 11564001"/>
              <a:gd name="connsiteY11" fmla="*/ 5864484 h 6964048"/>
              <a:gd name="connsiteX12" fmla="*/ 9760114 w 11564001"/>
              <a:gd name="connsiteY12" fmla="*/ 5851061 h 6964048"/>
              <a:gd name="connsiteX13" fmla="*/ 10912459 w 11564001"/>
              <a:gd name="connsiteY13" fmla="*/ 5873967 h 6964048"/>
              <a:gd name="connsiteX14" fmla="*/ 11547566 w 11564001"/>
              <a:gd name="connsiteY14" fmla="*/ 5869852 h 6964048"/>
              <a:gd name="connsiteX15" fmla="*/ 11556476 w 11564001"/>
              <a:gd name="connsiteY15" fmla="*/ 2573275 h 6964048"/>
              <a:gd name="connsiteX16" fmla="*/ 11557875 w 11564001"/>
              <a:gd name="connsiteY16" fmla="*/ 135715 h 6964048"/>
              <a:gd name="connsiteX17" fmla="*/ 11371535 w 11564001"/>
              <a:gd name="connsiteY17" fmla="*/ 34886 h 6964048"/>
              <a:gd name="connsiteX18" fmla="*/ 10675231 w 11564001"/>
              <a:gd name="connsiteY18" fmla="*/ 22192 h 6964048"/>
              <a:gd name="connsiteX19" fmla="*/ 7585110 w 11564001"/>
              <a:gd name="connsiteY19" fmla="*/ 27511 h 6964048"/>
              <a:gd name="connsiteX20" fmla="*/ 1984916 w 11564001"/>
              <a:gd name="connsiteY20" fmla="*/ 0 h 6964048"/>
              <a:gd name="connsiteX0" fmla="*/ 1984673 w 11563758"/>
              <a:gd name="connsiteY0" fmla="*/ 0 h 6964048"/>
              <a:gd name="connsiteX1" fmla="*/ 546309 w 11563758"/>
              <a:gd name="connsiteY1" fmla="*/ 10760 h 6964048"/>
              <a:gd name="connsiteX2" fmla="*/ 5004 w 11563758"/>
              <a:gd name="connsiteY2" fmla="*/ 56664 h 6964048"/>
              <a:gd name="connsiteX3" fmla="*/ 0 w 11563758"/>
              <a:gd name="connsiteY3" fmla="*/ 845281 h 6964048"/>
              <a:gd name="connsiteX4" fmla="*/ 52459 w 11563758"/>
              <a:gd name="connsiteY4" fmla="*/ 4886548 h 6964048"/>
              <a:gd name="connsiteX5" fmla="*/ 113453 w 11563758"/>
              <a:gd name="connsiteY5" fmla="*/ 5882443 h 6964048"/>
              <a:gd name="connsiteX6" fmla="*/ 5469128 w 11563758"/>
              <a:gd name="connsiteY6" fmla="*/ 5874336 h 6964048"/>
              <a:gd name="connsiteX7" fmla="*/ 8056621 w 11563758"/>
              <a:gd name="connsiteY7" fmla="*/ 5853608 h 6964048"/>
              <a:gd name="connsiteX8" fmla="*/ 8299579 w 11563758"/>
              <a:gd name="connsiteY8" fmla="*/ 5877326 h 6964048"/>
              <a:gd name="connsiteX9" fmla="*/ 8560464 w 11563758"/>
              <a:gd name="connsiteY9" fmla="*/ 6964048 h 6964048"/>
              <a:gd name="connsiteX10" fmla="*/ 8911253 w 11563758"/>
              <a:gd name="connsiteY10" fmla="*/ 5864484 h 6964048"/>
              <a:gd name="connsiteX11" fmla="*/ 9759871 w 11563758"/>
              <a:gd name="connsiteY11" fmla="*/ 5851061 h 6964048"/>
              <a:gd name="connsiteX12" fmla="*/ 10912216 w 11563758"/>
              <a:gd name="connsiteY12" fmla="*/ 5873967 h 6964048"/>
              <a:gd name="connsiteX13" fmla="*/ 11547323 w 11563758"/>
              <a:gd name="connsiteY13" fmla="*/ 5869852 h 6964048"/>
              <a:gd name="connsiteX14" fmla="*/ 11556233 w 11563758"/>
              <a:gd name="connsiteY14" fmla="*/ 2573275 h 6964048"/>
              <a:gd name="connsiteX15" fmla="*/ 11557632 w 11563758"/>
              <a:gd name="connsiteY15" fmla="*/ 135715 h 6964048"/>
              <a:gd name="connsiteX16" fmla="*/ 11371292 w 11563758"/>
              <a:gd name="connsiteY16" fmla="*/ 34886 h 6964048"/>
              <a:gd name="connsiteX17" fmla="*/ 10674988 w 11563758"/>
              <a:gd name="connsiteY17" fmla="*/ 22192 h 6964048"/>
              <a:gd name="connsiteX18" fmla="*/ 7584867 w 11563758"/>
              <a:gd name="connsiteY18" fmla="*/ 27511 h 6964048"/>
              <a:gd name="connsiteX19" fmla="*/ 1984673 w 11563758"/>
              <a:gd name="connsiteY19" fmla="*/ 0 h 6964048"/>
              <a:gd name="connsiteX0" fmla="*/ 1979669 w 11558754"/>
              <a:gd name="connsiteY0" fmla="*/ 0 h 6964048"/>
              <a:gd name="connsiteX1" fmla="*/ 541305 w 11558754"/>
              <a:gd name="connsiteY1" fmla="*/ 10760 h 6964048"/>
              <a:gd name="connsiteX2" fmla="*/ 0 w 11558754"/>
              <a:gd name="connsiteY2" fmla="*/ 56664 h 6964048"/>
              <a:gd name="connsiteX3" fmla="*/ 10007 w 11558754"/>
              <a:gd name="connsiteY3" fmla="*/ 907167 h 6964048"/>
              <a:gd name="connsiteX4" fmla="*/ 47455 w 11558754"/>
              <a:gd name="connsiteY4" fmla="*/ 4886548 h 6964048"/>
              <a:gd name="connsiteX5" fmla="*/ 108449 w 11558754"/>
              <a:gd name="connsiteY5" fmla="*/ 5882443 h 6964048"/>
              <a:gd name="connsiteX6" fmla="*/ 5464124 w 11558754"/>
              <a:gd name="connsiteY6" fmla="*/ 5874336 h 6964048"/>
              <a:gd name="connsiteX7" fmla="*/ 8051617 w 11558754"/>
              <a:gd name="connsiteY7" fmla="*/ 5853608 h 6964048"/>
              <a:gd name="connsiteX8" fmla="*/ 8294575 w 11558754"/>
              <a:gd name="connsiteY8" fmla="*/ 5877326 h 6964048"/>
              <a:gd name="connsiteX9" fmla="*/ 8555460 w 11558754"/>
              <a:gd name="connsiteY9" fmla="*/ 6964048 h 6964048"/>
              <a:gd name="connsiteX10" fmla="*/ 8906249 w 11558754"/>
              <a:gd name="connsiteY10" fmla="*/ 5864484 h 6964048"/>
              <a:gd name="connsiteX11" fmla="*/ 9754867 w 11558754"/>
              <a:gd name="connsiteY11" fmla="*/ 5851061 h 6964048"/>
              <a:gd name="connsiteX12" fmla="*/ 10907212 w 11558754"/>
              <a:gd name="connsiteY12" fmla="*/ 5873967 h 6964048"/>
              <a:gd name="connsiteX13" fmla="*/ 11542319 w 11558754"/>
              <a:gd name="connsiteY13" fmla="*/ 5869852 h 6964048"/>
              <a:gd name="connsiteX14" fmla="*/ 11551229 w 11558754"/>
              <a:gd name="connsiteY14" fmla="*/ 2573275 h 6964048"/>
              <a:gd name="connsiteX15" fmla="*/ 11552628 w 11558754"/>
              <a:gd name="connsiteY15" fmla="*/ 135715 h 6964048"/>
              <a:gd name="connsiteX16" fmla="*/ 11366288 w 11558754"/>
              <a:gd name="connsiteY16" fmla="*/ 34886 h 6964048"/>
              <a:gd name="connsiteX17" fmla="*/ 10669984 w 11558754"/>
              <a:gd name="connsiteY17" fmla="*/ 22192 h 6964048"/>
              <a:gd name="connsiteX18" fmla="*/ 7579863 w 11558754"/>
              <a:gd name="connsiteY18" fmla="*/ 27511 h 6964048"/>
              <a:gd name="connsiteX19" fmla="*/ 1979669 w 11558754"/>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3176852"/>
              <a:gd name="connsiteY0" fmla="*/ 0 h 6964048"/>
              <a:gd name="connsiteX1" fmla="*/ 531298 w 13176852"/>
              <a:gd name="connsiteY1" fmla="*/ 10760 h 6964048"/>
              <a:gd name="connsiteX2" fmla="*/ 10008 w 13176852"/>
              <a:gd name="connsiteY2" fmla="*/ 41197 h 6964048"/>
              <a:gd name="connsiteX3" fmla="*/ 0 w 13176852"/>
              <a:gd name="connsiteY3" fmla="*/ 907167 h 6964048"/>
              <a:gd name="connsiteX4" fmla="*/ 37448 w 13176852"/>
              <a:gd name="connsiteY4" fmla="*/ 4886548 h 6964048"/>
              <a:gd name="connsiteX5" fmla="*/ 98442 w 13176852"/>
              <a:gd name="connsiteY5" fmla="*/ 5882443 h 6964048"/>
              <a:gd name="connsiteX6" fmla="*/ 5454117 w 13176852"/>
              <a:gd name="connsiteY6" fmla="*/ 5874336 h 6964048"/>
              <a:gd name="connsiteX7" fmla="*/ 8041610 w 13176852"/>
              <a:gd name="connsiteY7" fmla="*/ 5853608 h 6964048"/>
              <a:gd name="connsiteX8" fmla="*/ 8284568 w 13176852"/>
              <a:gd name="connsiteY8" fmla="*/ 5877326 h 6964048"/>
              <a:gd name="connsiteX9" fmla="*/ 8545453 w 13176852"/>
              <a:gd name="connsiteY9" fmla="*/ 6964048 h 6964048"/>
              <a:gd name="connsiteX10" fmla="*/ 8896242 w 13176852"/>
              <a:gd name="connsiteY10" fmla="*/ 5864484 h 6964048"/>
              <a:gd name="connsiteX11" fmla="*/ 9744860 w 13176852"/>
              <a:gd name="connsiteY11" fmla="*/ 5851061 h 6964048"/>
              <a:gd name="connsiteX12" fmla="*/ 10897205 w 13176852"/>
              <a:gd name="connsiteY12" fmla="*/ 5873967 h 6964048"/>
              <a:gd name="connsiteX13" fmla="*/ 13176205 w 13176852"/>
              <a:gd name="connsiteY13" fmla="*/ 6004789 h 6964048"/>
              <a:gd name="connsiteX14" fmla="*/ 11541222 w 13176852"/>
              <a:gd name="connsiteY14" fmla="*/ 2573275 h 6964048"/>
              <a:gd name="connsiteX15" fmla="*/ 11542621 w 13176852"/>
              <a:gd name="connsiteY15" fmla="*/ 135715 h 6964048"/>
              <a:gd name="connsiteX16" fmla="*/ 11356281 w 13176852"/>
              <a:gd name="connsiteY16" fmla="*/ 34886 h 6964048"/>
              <a:gd name="connsiteX17" fmla="*/ 10659977 w 13176852"/>
              <a:gd name="connsiteY17" fmla="*/ 22192 h 6964048"/>
              <a:gd name="connsiteX18" fmla="*/ 7569856 w 13176852"/>
              <a:gd name="connsiteY18" fmla="*/ 27511 h 6964048"/>
              <a:gd name="connsiteX19" fmla="*/ 1969662 w 13176852"/>
              <a:gd name="connsiteY19" fmla="*/ 0 h 6964048"/>
              <a:gd name="connsiteX0" fmla="*/ 1969662 w 13257988"/>
              <a:gd name="connsiteY0" fmla="*/ 0 h 6964048"/>
              <a:gd name="connsiteX1" fmla="*/ 531298 w 13257988"/>
              <a:gd name="connsiteY1" fmla="*/ 10760 h 6964048"/>
              <a:gd name="connsiteX2" fmla="*/ 10008 w 13257988"/>
              <a:gd name="connsiteY2" fmla="*/ 41197 h 6964048"/>
              <a:gd name="connsiteX3" fmla="*/ 0 w 13257988"/>
              <a:gd name="connsiteY3" fmla="*/ 907167 h 6964048"/>
              <a:gd name="connsiteX4" fmla="*/ 37448 w 13257988"/>
              <a:gd name="connsiteY4" fmla="*/ 4886548 h 6964048"/>
              <a:gd name="connsiteX5" fmla="*/ 98442 w 13257988"/>
              <a:gd name="connsiteY5" fmla="*/ 5882443 h 6964048"/>
              <a:gd name="connsiteX6" fmla="*/ 5454117 w 13257988"/>
              <a:gd name="connsiteY6" fmla="*/ 5874336 h 6964048"/>
              <a:gd name="connsiteX7" fmla="*/ 8041610 w 13257988"/>
              <a:gd name="connsiteY7" fmla="*/ 5853608 h 6964048"/>
              <a:gd name="connsiteX8" fmla="*/ 8284568 w 13257988"/>
              <a:gd name="connsiteY8" fmla="*/ 5877326 h 6964048"/>
              <a:gd name="connsiteX9" fmla="*/ 8545453 w 13257988"/>
              <a:gd name="connsiteY9" fmla="*/ 6964048 h 6964048"/>
              <a:gd name="connsiteX10" fmla="*/ 8896242 w 13257988"/>
              <a:gd name="connsiteY10" fmla="*/ 5864484 h 6964048"/>
              <a:gd name="connsiteX11" fmla="*/ 9744860 w 13257988"/>
              <a:gd name="connsiteY11" fmla="*/ 5851061 h 6964048"/>
              <a:gd name="connsiteX12" fmla="*/ 10897205 w 13257988"/>
              <a:gd name="connsiteY12" fmla="*/ 5873967 h 6964048"/>
              <a:gd name="connsiteX13" fmla="*/ 13176205 w 13257988"/>
              <a:gd name="connsiteY13" fmla="*/ 6004789 h 6964048"/>
              <a:gd name="connsiteX14" fmla="*/ 13257852 w 13257988"/>
              <a:gd name="connsiteY14" fmla="*/ 1313888 h 6964048"/>
              <a:gd name="connsiteX15" fmla="*/ 11542621 w 13257988"/>
              <a:gd name="connsiteY15" fmla="*/ 135715 h 6964048"/>
              <a:gd name="connsiteX16" fmla="*/ 11356281 w 13257988"/>
              <a:gd name="connsiteY16" fmla="*/ 34886 h 6964048"/>
              <a:gd name="connsiteX17" fmla="*/ 10659977 w 13257988"/>
              <a:gd name="connsiteY17" fmla="*/ 22192 h 6964048"/>
              <a:gd name="connsiteX18" fmla="*/ 7569856 w 13257988"/>
              <a:gd name="connsiteY18" fmla="*/ 27511 h 6964048"/>
              <a:gd name="connsiteX19" fmla="*/ 1969662 w 13257988"/>
              <a:gd name="connsiteY19" fmla="*/ 0 h 6964048"/>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10659977 w 13266257"/>
              <a:gd name="connsiteY17" fmla="*/ 10999635 h 17941491"/>
              <a:gd name="connsiteX18" fmla="*/ 7569856 w 13266257"/>
              <a:gd name="connsiteY18" fmla="*/ 11004954 h 17941491"/>
              <a:gd name="connsiteX19" fmla="*/ 1969662 w 13266257"/>
              <a:gd name="connsiteY19" fmla="*/ 10977443 h 17941491"/>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7569856 w 13266257"/>
              <a:gd name="connsiteY17" fmla="*/ 11004954 h 17941491"/>
              <a:gd name="connsiteX18" fmla="*/ 1969662 w 13266257"/>
              <a:gd name="connsiteY18" fmla="*/ 10977443 h 17941491"/>
              <a:gd name="connsiteX0" fmla="*/ 1969662 w 13265043"/>
              <a:gd name="connsiteY0" fmla="*/ 11860808 h 18824856"/>
              <a:gd name="connsiteX1" fmla="*/ 531298 w 13265043"/>
              <a:gd name="connsiteY1" fmla="*/ 11871568 h 18824856"/>
              <a:gd name="connsiteX2" fmla="*/ 10008 w 13265043"/>
              <a:gd name="connsiteY2" fmla="*/ 11902005 h 18824856"/>
              <a:gd name="connsiteX3" fmla="*/ 0 w 13265043"/>
              <a:gd name="connsiteY3" fmla="*/ 12767975 h 18824856"/>
              <a:gd name="connsiteX4" fmla="*/ 37448 w 13265043"/>
              <a:gd name="connsiteY4" fmla="*/ 16747356 h 18824856"/>
              <a:gd name="connsiteX5" fmla="*/ 98442 w 13265043"/>
              <a:gd name="connsiteY5" fmla="*/ 17743251 h 18824856"/>
              <a:gd name="connsiteX6" fmla="*/ 5454117 w 13265043"/>
              <a:gd name="connsiteY6" fmla="*/ 17735144 h 18824856"/>
              <a:gd name="connsiteX7" fmla="*/ 8041610 w 13265043"/>
              <a:gd name="connsiteY7" fmla="*/ 17714416 h 18824856"/>
              <a:gd name="connsiteX8" fmla="*/ 8284568 w 13265043"/>
              <a:gd name="connsiteY8" fmla="*/ 17738134 h 18824856"/>
              <a:gd name="connsiteX9" fmla="*/ 8545453 w 13265043"/>
              <a:gd name="connsiteY9" fmla="*/ 18824856 h 18824856"/>
              <a:gd name="connsiteX10" fmla="*/ 8896242 w 13265043"/>
              <a:gd name="connsiteY10" fmla="*/ 17725292 h 18824856"/>
              <a:gd name="connsiteX11" fmla="*/ 9744860 w 13265043"/>
              <a:gd name="connsiteY11" fmla="*/ 17711869 h 18824856"/>
              <a:gd name="connsiteX12" fmla="*/ 10897205 w 13265043"/>
              <a:gd name="connsiteY12" fmla="*/ 17734775 h 18824856"/>
              <a:gd name="connsiteX13" fmla="*/ 13176205 w 13265043"/>
              <a:gd name="connsiteY13" fmla="*/ 17865597 h 18824856"/>
              <a:gd name="connsiteX14" fmla="*/ 13257852 w 13265043"/>
              <a:gd name="connsiteY14" fmla="*/ 13174696 h 18824856"/>
              <a:gd name="connsiteX15" fmla="*/ 12982846 w 13265043"/>
              <a:gd name="connsiteY15" fmla="*/ 886937 h 18824856"/>
              <a:gd name="connsiteX16" fmla="*/ 11414472 w 13265043"/>
              <a:gd name="connsiteY16" fmla="*/ 2180430 h 18824856"/>
              <a:gd name="connsiteX17" fmla="*/ 7569856 w 13265043"/>
              <a:gd name="connsiteY17" fmla="*/ 11888319 h 18824856"/>
              <a:gd name="connsiteX18" fmla="*/ 1969662 w 13265043"/>
              <a:gd name="connsiteY18" fmla="*/ 11860808 h 18824856"/>
              <a:gd name="connsiteX0" fmla="*/ 1969662 w 13265043"/>
              <a:gd name="connsiteY0" fmla="*/ 11542377 h 18506425"/>
              <a:gd name="connsiteX1" fmla="*/ 531298 w 13265043"/>
              <a:gd name="connsiteY1" fmla="*/ 11553137 h 18506425"/>
              <a:gd name="connsiteX2" fmla="*/ 10008 w 13265043"/>
              <a:gd name="connsiteY2" fmla="*/ 11583574 h 18506425"/>
              <a:gd name="connsiteX3" fmla="*/ 0 w 13265043"/>
              <a:gd name="connsiteY3" fmla="*/ 12449544 h 18506425"/>
              <a:gd name="connsiteX4" fmla="*/ 37448 w 13265043"/>
              <a:gd name="connsiteY4" fmla="*/ 16428925 h 18506425"/>
              <a:gd name="connsiteX5" fmla="*/ 98442 w 13265043"/>
              <a:gd name="connsiteY5" fmla="*/ 17424820 h 18506425"/>
              <a:gd name="connsiteX6" fmla="*/ 5454117 w 13265043"/>
              <a:gd name="connsiteY6" fmla="*/ 17416713 h 18506425"/>
              <a:gd name="connsiteX7" fmla="*/ 8041610 w 13265043"/>
              <a:gd name="connsiteY7" fmla="*/ 17395985 h 18506425"/>
              <a:gd name="connsiteX8" fmla="*/ 8284568 w 13265043"/>
              <a:gd name="connsiteY8" fmla="*/ 17419703 h 18506425"/>
              <a:gd name="connsiteX9" fmla="*/ 8545453 w 13265043"/>
              <a:gd name="connsiteY9" fmla="*/ 18506425 h 18506425"/>
              <a:gd name="connsiteX10" fmla="*/ 8896242 w 13265043"/>
              <a:gd name="connsiteY10" fmla="*/ 17406861 h 18506425"/>
              <a:gd name="connsiteX11" fmla="*/ 9744860 w 13265043"/>
              <a:gd name="connsiteY11" fmla="*/ 17393438 h 18506425"/>
              <a:gd name="connsiteX12" fmla="*/ 10897205 w 13265043"/>
              <a:gd name="connsiteY12" fmla="*/ 17416344 h 18506425"/>
              <a:gd name="connsiteX13" fmla="*/ 13176205 w 13265043"/>
              <a:gd name="connsiteY13" fmla="*/ 17547166 h 18506425"/>
              <a:gd name="connsiteX14" fmla="*/ 13257852 w 13265043"/>
              <a:gd name="connsiteY14" fmla="*/ 12856265 h 18506425"/>
              <a:gd name="connsiteX15" fmla="*/ 12982846 w 13265043"/>
              <a:gd name="connsiteY15" fmla="*/ 568506 h 18506425"/>
              <a:gd name="connsiteX16" fmla="*/ 11414472 w 13265043"/>
              <a:gd name="connsiteY16" fmla="*/ 1861999 h 18506425"/>
              <a:gd name="connsiteX17" fmla="*/ 7526213 w 13265043"/>
              <a:gd name="connsiteY17" fmla="*/ 190437 h 18506425"/>
              <a:gd name="connsiteX18" fmla="*/ 1969662 w 13265043"/>
              <a:gd name="connsiteY18" fmla="*/ 11542377 h 18506425"/>
              <a:gd name="connsiteX0" fmla="*/ 2056949 w 13265043"/>
              <a:gd name="connsiteY0" fmla="*/ 0 h 18703324"/>
              <a:gd name="connsiteX1" fmla="*/ 531298 w 13265043"/>
              <a:gd name="connsiteY1" fmla="*/ 11750036 h 18703324"/>
              <a:gd name="connsiteX2" fmla="*/ 10008 w 13265043"/>
              <a:gd name="connsiteY2" fmla="*/ 11780473 h 18703324"/>
              <a:gd name="connsiteX3" fmla="*/ 0 w 13265043"/>
              <a:gd name="connsiteY3" fmla="*/ 12646443 h 18703324"/>
              <a:gd name="connsiteX4" fmla="*/ 37448 w 13265043"/>
              <a:gd name="connsiteY4" fmla="*/ 16625824 h 18703324"/>
              <a:gd name="connsiteX5" fmla="*/ 98442 w 13265043"/>
              <a:gd name="connsiteY5" fmla="*/ 17621719 h 18703324"/>
              <a:gd name="connsiteX6" fmla="*/ 5454117 w 13265043"/>
              <a:gd name="connsiteY6" fmla="*/ 17613612 h 18703324"/>
              <a:gd name="connsiteX7" fmla="*/ 8041610 w 13265043"/>
              <a:gd name="connsiteY7" fmla="*/ 17592884 h 18703324"/>
              <a:gd name="connsiteX8" fmla="*/ 8284568 w 13265043"/>
              <a:gd name="connsiteY8" fmla="*/ 17616602 h 18703324"/>
              <a:gd name="connsiteX9" fmla="*/ 8545453 w 13265043"/>
              <a:gd name="connsiteY9" fmla="*/ 18703324 h 18703324"/>
              <a:gd name="connsiteX10" fmla="*/ 8896242 w 13265043"/>
              <a:gd name="connsiteY10" fmla="*/ 17603760 h 18703324"/>
              <a:gd name="connsiteX11" fmla="*/ 9744860 w 13265043"/>
              <a:gd name="connsiteY11" fmla="*/ 17590337 h 18703324"/>
              <a:gd name="connsiteX12" fmla="*/ 10897205 w 13265043"/>
              <a:gd name="connsiteY12" fmla="*/ 17613243 h 18703324"/>
              <a:gd name="connsiteX13" fmla="*/ 13176205 w 13265043"/>
              <a:gd name="connsiteY13" fmla="*/ 17744065 h 18703324"/>
              <a:gd name="connsiteX14" fmla="*/ 13257852 w 13265043"/>
              <a:gd name="connsiteY14" fmla="*/ 13053164 h 18703324"/>
              <a:gd name="connsiteX15" fmla="*/ 12982846 w 13265043"/>
              <a:gd name="connsiteY15" fmla="*/ 765405 h 18703324"/>
              <a:gd name="connsiteX16" fmla="*/ 11414472 w 13265043"/>
              <a:gd name="connsiteY16" fmla="*/ 2058898 h 18703324"/>
              <a:gd name="connsiteX17" fmla="*/ 7526213 w 13265043"/>
              <a:gd name="connsiteY17" fmla="*/ 387336 h 18703324"/>
              <a:gd name="connsiteX18" fmla="*/ 2056949 w 13265043"/>
              <a:gd name="connsiteY18" fmla="*/ 0 h 18703324"/>
              <a:gd name="connsiteX0" fmla="*/ 2209737 w 13417831"/>
              <a:gd name="connsiteY0" fmla="*/ 0 h 18703324"/>
              <a:gd name="connsiteX1" fmla="*/ 29438 w 13417831"/>
              <a:gd name="connsiteY1" fmla="*/ 280629 h 18703324"/>
              <a:gd name="connsiteX2" fmla="*/ 162796 w 13417831"/>
              <a:gd name="connsiteY2" fmla="*/ 11780473 h 18703324"/>
              <a:gd name="connsiteX3" fmla="*/ 152788 w 13417831"/>
              <a:gd name="connsiteY3" fmla="*/ 12646443 h 18703324"/>
              <a:gd name="connsiteX4" fmla="*/ 190236 w 13417831"/>
              <a:gd name="connsiteY4" fmla="*/ 16625824 h 18703324"/>
              <a:gd name="connsiteX5" fmla="*/ 251230 w 13417831"/>
              <a:gd name="connsiteY5" fmla="*/ 17621719 h 18703324"/>
              <a:gd name="connsiteX6" fmla="*/ 5606905 w 13417831"/>
              <a:gd name="connsiteY6" fmla="*/ 17613612 h 18703324"/>
              <a:gd name="connsiteX7" fmla="*/ 8194398 w 13417831"/>
              <a:gd name="connsiteY7" fmla="*/ 17592884 h 18703324"/>
              <a:gd name="connsiteX8" fmla="*/ 8437356 w 13417831"/>
              <a:gd name="connsiteY8" fmla="*/ 17616602 h 18703324"/>
              <a:gd name="connsiteX9" fmla="*/ 8698241 w 13417831"/>
              <a:gd name="connsiteY9" fmla="*/ 18703324 h 18703324"/>
              <a:gd name="connsiteX10" fmla="*/ 9049030 w 13417831"/>
              <a:gd name="connsiteY10" fmla="*/ 17603760 h 18703324"/>
              <a:gd name="connsiteX11" fmla="*/ 9897648 w 13417831"/>
              <a:gd name="connsiteY11" fmla="*/ 17590337 h 18703324"/>
              <a:gd name="connsiteX12" fmla="*/ 11049993 w 13417831"/>
              <a:gd name="connsiteY12" fmla="*/ 17613243 h 18703324"/>
              <a:gd name="connsiteX13" fmla="*/ 13328993 w 13417831"/>
              <a:gd name="connsiteY13" fmla="*/ 17744065 h 18703324"/>
              <a:gd name="connsiteX14" fmla="*/ 13410640 w 13417831"/>
              <a:gd name="connsiteY14" fmla="*/ 13053164 h 18703324"/>
              <a:gd name="connsiteX15" fmla="*/ 13135634 w 13417831"/>
              <a:gd name="connsiteY15" fmla="*/ 765405 h 18703324"/>
              <a:gd name="connsiteX16" fmla="*/ 11567260 w 13417831"/>
              <a:gd name="connsiteY16" fmla="*/ 2058898 h 18703324"/>
              <a:gd name="connsiteX17" fmla="*/ 7679001 w 13417831"/>
              <a:gd name="connsiteY17" fmla="*/ 387336 h 18703324"/>
              <a:gd name="connsiteX18" fmla="*/ 2209737 w 13417831"/>
              <a:gd name="connsiteY18" fmla="*/ 0 h 18703324"/>
              <a:gd name="connsiteX0" fmla="*/ 2209737 w 13417289"/>
              <a:gd name="connsiteY0" fmla="*/ 228521 h 18931845"/>
              <a:gd name="connsiteX1" fmla="*/ 29438 w 13417289"/>
              <a:gd name="connsiteY1" fmla="*/ 509150 h 18931845"/>
              <a:gd name="connsiteX2" fmla="*/ 162796 w 13417289"/>
              <a:gd name="connsiteY2" fmla="*/ 12008994 h 18931845"/>
              <a:gd name="connsiteX3" fmla="*/ 152788 w 13417289"/>
              <a:gd name="connsiteY3" fmla="*/ 12874964 h 18931845"/>
              <a:gd name="connsiteX4" fmla="*/ 190236 w 13417289"/>
              <a:gd name="connsiteY4" fmla="*/ 16854345 h 18931845"/>
              <a:gd name="connsiteX5" fmla="*/ 251230 w 13417289"/>
              <a:gd name="connsiteY5" fmla="*/ 17850240 h 18931845"/>
              <a:gd name="connsiteX6" fmla="*/ 5606905 w 13417289"/>
              <a:gd name="connsiteY6" fmla="*/ 17842133 h 18931845"/>
              <a:gd name="connsiteX7" fmla="*/ 8194398 w 13417289"/>
              <a:gd name="connsiteY7" fmla="*/ 17821405 h 18931845"/>
              <a:gd name="connsiteX8" fmla="*/ 8437356 w 13417289"/>
              <a:gd name="connsiteY8" fmla="*/ 17845123 h 18931845"/>
              <a:gd name="connsiteX9" fmla="*/ 8698241 w 13417289"/>
              <a:gd name="connsiteY9" fmla="*/ 18931845 h 18931845"/>
              <a:gd name="connsiteX10" fmla="*/ 9049030 w 13417289"/>
              <a:gd name="connsiteY10" fmla="*/ 17832281 h 18931845"/>
              <a:gd name="connsiteX11" fmla="*/ 9897648 w 13417289"/>
              <a:gd name="connsiteY11" fmla="*/ 17818858 h 18931845"/>
              <a:gd name="connsiteX12" fmla="*/ 11049993 w 13417289"/>
              <a:gd name="connsiteY12" fmla="*/ 17841764 h 18931845"/>
              <a:gd name="connsiteX13" fmla="*/ 13328993 w 13417289"/>
              <a:gd name="connsiteY13" fmla="*/ 17972586 h 18931845"/>
              <a:gd name="connsiteX14" fmla="*/ 13410640 w 13417289"/>
              <a:gd name="connsiteY14" fmla="*/ 13281685 h 18931845"/>
              <a:gd name="connsiteX15" fmla="*/ 13135634 w 13417289"/>
              <a:gd name="connsiteY15" fmla="*/ 993926 h 18931845"/>
              <a:gd name="connsiteX16" fmla="*/ 11596356 w 13417289"/>
              <a:gd name="connsiteY16" fmla="*/ 713186 h 18931845"/>
              <a:gd name="connsiteX17" fmla="*/ 7679001 w 13417289"/>
              <a:gd name="connsiteY17" fmla="*/ 615857 h 18931845"/>
              <a:gd name="connsiteX18" fmla="*/ 2209737 w 13417289"/>
              <a:gd name="connsiteY18" fmla="*/ 228521 h 18931845"/>
              <a:gd name="connsiteX0" fmla="*/ 2209737 w 13935641"/>
              <a:gd name="connsiteY0" fmla="*/ 129186 h 18832510"/>
              <a:gd name="connsiteX1" fmla="*/ 29438 w 13935641"/>
              <a:gd name="connsiteY1" fmla="*/ 409815 h 18832510"/>
              <a:gd name="connsiteX2" fmla="*/ 162796 w 13935641"/>
              <a:gd name="connsiteY2" fmla="*/ 11909659 h 18832510"/>
              <a:gd name="connsiteX3" fmla="*/ 152788 w 13935641"/>
              <a:gd name="connsiteY3" fmla="*/ 12775629 h 18832510"/>
              <a:gd name="connsiteX4" fmla="*/ 190236 w 13935641"/>
              <a:gd name="connsiteY4" fmla="*/ 16755010 h 18832510"/>
              <a:gd name="connsiteX5" fmla="*/ 251230 w 13935641"/>
              <a:gd name="connsiteY5" fmla="*/ 17750905 h 18832510"/>
              <a:gd name="connsiteX6" fmla="*/ 5606905 w 13935641"/>
              <a:gd name="connsiteY6" fmla="*/ 17742798 h 18832510"/>
              <a:gd name="connsiteX7" fmla="*/ 8194398 w 13935641"/>
              <a:gd name="connsiteY7" fmla="*/ 17722070 h 18832510"/>
              <a:gd name="connsiteX8" fmla="*/ 8437356 w 13935641"/>
              <a:gd name="connsiteY8" fmla="*/ 17745788 h 18832510"/>
              <a:gd name="connsiteX9" fmla="*/ 8698241 w 13935641"/>
              <a:gd name="connsiteY9" fmla="*/ 18832510 h 18832510"/>
              <a:gd name="connsiteX10" fmla="*/ 9049030 w 13935641"/>
              <a:gd name="connsiteY10" fmla="*/ 17732946 h 18832510"/>
              <a:gd name="connsiteX11" fmla="*/ 9897648 w 13935641"/>
              <a:gd name="connsiteY11" fmla="*/ 17719523 h 18832510"/>
              <a:gd name="connsiteX12" fmla="*/ 11049993 w 13935641"/>
              <a:gd name="connsiteY12" fmla="*/ 17742429 h 18832510"/>
              <a:gd name="connsiteX13" fmla="*/ 13328993 w 13935641"/>
              <a:gd name="connsiteY13" fmla="*/ 17873251 h 18832510"/>
              <a:gd name="connsiteX14" fmla="*/ 13410640 w 13935641"/>
              <a:gd name="connsiteY14" fmla="*/ 13182350 h 18832510"/>
              <a:gd name="connsiteX15" fmla="*/ 13863020 w 13935641"/>
              <a:gd name="connsiteY15" fmla="*/ 1029527 h 18832510"/>
              <a:gd name="connsiteX16" fmla="*/ 11596356 w 13935641"/>
              <a:gd name="connsiteY16" fmla="*/ 613851 h 18832510"/>
              <a:gd name="connsiteX17" fmla="*/ 7679001 w 13935641"/>
              <a:gd name="connsiteY17" fmla="*/ 516522 h 18832510"/>
              <a:gd name="connsiteX18" fmla="*/ 2209737 w 13935641"/>
              <a:gd name="connsiteY18" fmla="*/ 129186 h 18832510"/>
              <a:gd name="connsiteX0" fmla="*/ 2209737 w 13969129"/>
              <a:gd name="connsiteY0" fmla="*/ 0 h 18703324"/>
              <a:gd name="connsiteX1" fmla="*/ 29438 w 13969129"/>
              <a:gd name="connsiteY1" fmla="*/ 280629 h 18703324"/>
              <a:gd name="connsiteX2" fmla="*/ 162796 w 13969129"/>
              <a:gd name="connsiteY2" fmla="*/ 11780473 h 18703324"/>
              <a:gd name="connsiteX3" fmla="*/ 152788 w 13969129"/>
              <a:gd name="connsiteY3" fmla="*/ 12646443 h 18703324"/>
              <a:gd name="connsiteX4" fmla="*/ 190236 w 13969129"/>
              <a:gd name="connsiteY4" fmla="*/ 16625824 h 18703324"/>
              <a:gd name="connsiteX5" fmla="*/ 251230 w 13969129"/>
              <a:gd name="connsiteY5" fmla="*/ 17621719 h 18703324"/>
              <a:gd name="connsiteX6" fmla="*/ 5606905 w 13969129"/>
              <a:gd name="connsiteY6" fmla="*/ 17613612 h 18703324"/>
              <a:gd name="connsiteX7" fmla="*/ 8194398 w 13969129"/>
              <a:gd name="connsiteY7" fmla="*/ 17592884 h 18703324"/>
              <a:gd name="connsiteX8" fmla="*/ 8437356 w 13969129"/>
              <a:gd name="connsiteY8" fmla="*/ 17616602 h 18703324"/>
              <a:gd name="connsiteX9" fmla="*/ 8698241 w 13969129"/>
              <a:gd name="connsiteY9" fmla="*/ 18703324 h 18703324"/>
              <a:gd name="connsiteX10" fmla="*/ 9049030 w 13969129"/>
              <a:gd name="connsiteY10" fmla="*/ 17603760 h 18703324"/>
              <a:gd name="connsiteX11" fmla="*/ 9897648 w 13969129"/>
              <a:gd name="connsiteY11" fmla="*/ 17590337 h 18703324"/>
              <a:gd name="connsiteX12" fmla="*/ 11049993 w 13969129"/>
              <a:gd name="connsiteY12" fmla="*/ 17613243 h 18703324"/>
              <a:gd name="connsiteX13" fmla="*/ 13328993 w 13969129"/>
              <a:gd name="connsiteY13" fmla="*/ 17744065 h 18703324"/>
              <a:gd name="connsiteX14" fmla="*/ 13410640 w 13969129"/>
              <a:gd name="connsiteY14" fmla="*/ 13053164 h 18703324"/>
              <a:gd name="connsiteX15" fmla="*/ 13863020 w 13969129"/>
              <a:gd name="connsiteY15" fmla="*/ 900341 h 18703324"/>
              <a:gd name="connsiteX16" fmla="*/ 11596356 w 13969129"/>
              <a:gd name="connsiteY16" fmla="*/ 484665 h 18703324"/>
              <a:gd name="connsiteX17" fmla="*/ 7679001 w 13969129"/>
              <a:gd name="connsiteY17" fmla="*/ 387336 h 18703324"/>
              <a:gd name="connsiteX18" fmla="*/ 2209737 w 13969129"/>
              <a:gd name="connsiteY18" fmla="*/ 0 h 18703324"/>
              <a:gd name="connsiteX0" fmla="*/ 2209737 w 13955995"/>
              <a:gd name="connsiteY0" fmla="*/ 0 h 18703324"/>
              <a:gd name="connsiteX1" fmla="*/ 29438 w 13955995"/>
              <a:gd name="connsiteY1" fmla="*/ 280629 h 18703324"/>
              <a:gd name="connsiteX2" fmla="*/ 162796 w 13955995"/>
              <a:gd name="connsiteY2" fmla="*/ 11780473 h 18703324"/>
              <a:gd name="connsiteX3" fmla="*/ 152788 w 13955995"/>
              <a:gd name="connsiteY3" fmla="*/ 12646443 h 18703324"/>
              <a:gd name="connsiteX4" fmla="*/ 190236 w 13955995"/>
              <a:gd name="connsiteY4" fmla="*/ 16625824 h 18703324"/>
              <a:gd name="connsiteX5" fmla="*/ 251230 w 13955995"/>
              <a:gd name="connsiteY5" fmla="*/ 17621719 h 18703324"/>
              <a:gd name="connsiteX6" fmla="*/ 5606905 w 13955995"/>
              <a:gd name="connsiteY6" fmla="*/ 17613612 h 18703324"/>
              <a:gd name="connsiteX7" fmla="*/ 8194398 w 13955995"/>
              <a:gd name="connsiteY7" fmla="*/ 17592884 h 18703324"/>
              <a:gd name="connsiteX8" fmla="*/ 8437356 w 13955995"/>
              <a:gd name="connsiteY8" fmla="*/ 17616602 h 18703324"/>
              <a:gd name="connsiteX9" fmla="*/ 8698241 w 13955995"/>
              <a:gd name="connsiteY9" fmla="*/ 18703324 h 18703324"/>
              <a:gd name="connsiteX10" fmla="*/ 9049030 w 13955995"/>
              <a:gd name="connsiteY10" fmla="*/ 17603760 h 18703324"/>
              <a:gd name="connsiteX11" fmla="*/ 9897648 w 13955995"/>
              <a:gd name="connsiteY11" fmla="*/ 17590337 h 18703324"/>
              <a:gd name="connsiteX12" fmla="*/ 11049993 w 13955995"/>
              <a:gd name="connsiteY12" fmla="*/ 17613243 h 18703324"/>
              <a:gd name="connsiteX13" fmla="*/ 13328993 w 13955995"/>
              <a:gd name="connsiteY13" fmla="*/ 17744065 h 18703324"/>
              <a:gd name="connsiteX14" fmla="*/ 13410640 w 13955995"/>
              <a:gd name="connsiteY14" fmla="*/ 13053164 h 18703324"/>
              <a:gd name="connsiteX15" fmla="*/ 13848472 w 13955995"/>
              <a:gd name="connsiteY15" fmla="*/ 495539 h 18703324"/>
              <a:gd name="connsiteX16" fmla="*/ 11596356 w 13955995"/>
              <a:gd name="connsiteY16" fmla="*/ 484665 h 18703324"/>
              <a:gd name="connsiteX17" fmla="*/ 7679001 w 13955995"/>
              <a:gd name="connsiteY17" fmla="*/ 387336 h 18703324"/>
              <a:gd name="connsiteX18" fmla="*/ 2209737 w 13955995"/>
              <a:gd name="connsiteY18" fmla="*/ 0 h 18703324"/>
              <a:gd name="connsiteX0" fmla="*/ 2209737 w 13970835"/>
              <a:gd name="connsiteY0" fmla="*/ 0 h 18703324"/>
              <a:gd name="connsiteX1" fmla="*/ 29438 w 13970835"/>
              <a:gd name="connsiteY1" fmla="*/ 280629 h 18703324"/>
              <a:gd name="connsiteX2" fmla="*/ 162796 w 13970835"/>
              <a:gd name="connsiteY2" fmla="*/ 11780473 h 18703324"/>
              <a:gd name="connsiteX3" fmla="*/ 152788 w 13970835"/>
              <a:gd name="connsiteY3" fmla="*/ 12646443 h 18703324"/>
              <a:gd name="connsiteX4" fmla="*/ 190236 w 13970835"/>
              <a:gd name="connsiteY4" fmla="*/ 16625824 h 18703324"/>
              <a:gd name="connsiteX5" fmla="*/ 251230 w 13970835"/>
              <a:gd name="connsiteY5" fmla="*/ 17621719 h 18703324"/>
              <a:gd name="connsiteX6" fmla="*/ 5606905 w 13970835"/>
              <a:gd name="connsiteY6" fmla="*/ 17613612 h 18703324"/>
              <a:gd name="connsiteX7" fmla="*/ 8194398 w 13970835"/>
              <a:gd name="connsiteY7" fmla="*/ 17592884 h 18703324"/>
              <a:gd name="connsiteX8" fmla="*/ 8437356 w 13970835"/>
              <a:gd name="connsiteY8" fmla="*/ 17616602 h 18703324"/>
              <a:gd name="connsiteX9" fmla="*/ 8698241 w 13970835"/>
              <a:gd name="connsiteY9" fmla="*/ 18703324 h 18703324"/>
              <a:gd name="connsiteX10" fmla="*/ 9049030 w 13970835"/>
              <a:gd name="connsiteY10" fmla="*/ 17603760 h 18703324"/>
              <a:gd name="connsiteX11" fmla="*/ 9897648 w 13970835"/>
              <a:gd name="connsiteY11" fmla="*/ 17590337 h 18703324"/>
              <a:gd name="connsiteX12" fmla="*/ 11049993 w 13970835"/>
              <a:gd name="connsiteY12" fmla="*/ 17613243 h 18703324"/>
              <a:gd name="connsiteX13" fmla="*/ 13969093 w 13970835"/>
              <a:gd name="connsiteY13" fmla="*/ 17429217 h 18703324"/>
              <a:gd name="connsiteX14" fmla="*/ 13410640 w 13970835"/>
              <a:gd name="connsiteY14" fmla="*/ 13053164 h 18703324"/>
              <a:gd name="connsiteX15" fmla="*/ 13848472 w 13970835"/>
              <a:gd name="connsiteY15" fmla="*/ 495539 h 18703324"/>
              <a:gd name="connsiteX16" fmla="*/ 11596356 w 13970835"/>
              <a:gd name="connsiteY16" fmla="*/ 484665 h 18703324"/>
              <a:gd name="connsiteX17" fmla="*/ 7679001 w 13970835"/>
              <a:gd name="connsiteY17" fmla="*/ 387336 h 18703324"/>
              <a:gd name="connsiteX18" fmla="*/ 2209737 w 13970835"/>
              <a:gd name="connsiteY18" fmla="*/ 0 h 18703324"/>
              <a:gd name="connsiteX0" fmla="*/ 2209737 w 14109074"/>
              <a:gd name="connsiteY0" fmla="*/ 404285 h 19107609"/>
              <a:gd name="connsiteX1" fmla="*/ 29438 w 14109074"/>
              <a:gd name="connsiteY1" fmla="*/ 684914 h 19107609"/>
              <a:gd name="connsiteX2" fmla="*/ 162796 w 14109074"/>
              <a:gd name="connsiteY2" fmla="*/ 12184758 h 19107609"/>
              <a:gd name="connsiteX3" fmla="*/ 152788 w 14109074"/>
              <a:gd name="connsiteY3" fmla="*/ 13050728 h 19107609"/>
              <a:gd name="connsiteX4" fmla="*/ 190236 w 14109074"/>
              <a:gd name="connsiteY4" fmla="*/ 17030109 h 19107609"/>
              <a:gd name="connsiteX5" fmla="*/ 251230 w 14109074"/>
              <a:gd name="connsiteY5" fmla="*/ 18026004 h 19107609"/>
              <a:gd name="connsiteX6" fmla="*/ 5606905 w 14109074"/>
              <a:gd name="connsiteY6" fmla="*/ 18017897 h 19107609"/>
              <a:gd name="connsiteX7" fmla="*/ 8194398 w 14109074"/>
              <a:gd name="connsiteY7" fmla="*/ 17997169 h 19107609"/>
              <a:gd name="connsiteX8" fmla="*/ 8437356 w 14109074"/>
              <a:gd name="connsiteY8" fmla="*/ 18020887 h 19107609"/>
              <a:gd name="connsiteX9" fmla="*/ 8698241 w 14109074"/>
              <a:gd name="connsiteY9" fmla="*/ 19107609 h 19107609"/>
              <a:gd name="connsiteX10" fmla="*/ 9049030 w 14109074"/>
              <a:gd name="connsiteY10" fmla="*/ 18008045 h 19107609"/>
              <a:gd name="connsiteX11" fmla="*/ 9897648 w 14109074"/>
              <a:gd name="connsiteY11" fmla="*/ 17994622 h 19107609"/>
              <a:gd name="connsiteX12" fmla="*/ 11049993 w 14109074"/>
              <a:gd name="connsiteY12" fmla="*/ 18017528 h 19107609"/>
              <a:gd name="connsiteX13" fmla="*/ 13969093 w 14109074"/>
              <a:gd name="connsiteY13" fmla="*/ 17833502 h 19107609"/>
              <a:gd name="connsiteX14" fmla="*/ 14050741 w 14109074"/>
              <a:gd name="connsiteY14" fmla="*/ 13052648 h 19107609"/>
              <a:gd name="connsiteX15" fmla="*/ 13848472 w 14109074"/>
              <a:gd name="connsiteY15" fmla="*/ 899824 h 19107609"/>
              <a:gd name="connsiteX16" fmla="*/ 11596356 w 14109074"/>
              <a:gd name="connsiteY16" fmla="*/ 888950 h 19107609"/>
              <a:gd name="connsiteX17" fmla="*/ 7679001 w 14109074"/>
              <a:gd name="connsiteY17" fmla="*/ 791621 h 19107609"/>
              <a:gd name="connsiteX18" fmla="*/ 2209737 w 14109074"/>
              <a:gd name="connsiteY18" fmla="*/ 404285 h 19107609"/>
              <a:gd name="connsiteX0" fmla="*/ 2209737 w 14393631"/>
              <a:gd name="connsiteY0" fmla="*/ 404289 h 19107613"/>
              <a:gd name="connsiteX1" fmla="*/ 29438 w 14393631"/>
              <a:gd name="connsiteY1" fmla="*/ 684918 h 19107613"/>
              <a:gd name="connsiteX2" fmla="*/ 162796 w 14393631"/>
              <a:gd name="connsiteY2" fmla="*/ 12184762 h 19107613"/>
              <a:gd name="connsiteX3" fmla="*/ 152788 w 14393631"/>
              <a:gd name="connsiteY3" fmla="*/ 13050732 h 19107613"/>
              <a:gd name="connsiteX4" fmla="*/ 190236 w 14393631"/>
              <a:gd name="connsiteY4" fmla="*/ 17030113 h 19107613"/>
              <a:gd name="connsiteX5" fmla="*/ 251230 w 14393631"/>
              <a:gd name="connsiteY5" fmla="*/ 18026008 h 19107613"/>
              <a:gd name="connsiteX6" fmla="*/ 5606905 w 14393631"/>
              <a:gd name="connsiteY6" fmla="*/ 18017901 h 19107613"/>
              <a:gd name="connsiteX7" fmla="*/ 8194398 w 14393631"/>
              <a:gd name="connsiteY7" fmla="*/ 17997173 h 19107613"/>
              <a:gd name="connsiteX8" fmla="*/ 8437356 w 14393631"/>
              <a:gd name="connsiteY8" fmla="*/ 18020891 h 19107613"/>
              <a:gd name="connsiteX9" fmla="*/ 8698241 w 14393631"/>
              <a:gd name="connsiteY9" fmla="*/ 19107613 h 19107613"/>
              <a:gd name="connsiteX10" fmla="*/ 9049030 w 14393631"/>
              <a:gd name="connsiteY10" fmla="*/ 18008049 h 19107613"/>
              <a:gd name="connsiteX11" fmla="*/ 9897648 w 14393631"/>
              <a:gd name="connsiteY11" fmla="*/ 17994626 h 19107613"/>
              <a:gd name="connsiteX12" fmla="*/ 11049993 w 14393631"/>
              <a:gd name="connsiteY12" fmla="*/ 18017532 h 19107613"/>
              <a:gd name="connsiteX13" fmla="*/ 14390977 w 14393631"/>
              <a:gd name="connsiteY13" fmla="*/ 18016424 h 19107613"/>
              <a:gd name="connsiteX14" fmla="*/ 14050741 w 14393631"/>
              <a:gd name="connsiteY14" fmla="*/ 13052652 h 19107613"/>
              <a:gd name="connsiteX15" fmla="*/ 13848472 w 14393631"/>
              <a:gd name="connsiteY15" fmla="*/ 899828 h 19107613"/>
              <a:gd name="connsiteX16" fmla="*/ 11596356 w 14393631"/>
              <a:gd name="connsiteY16" fmla="*/ 888954 h 19107613"/>
              <a:gd name="connsiteX17" fmla="*/ 7679001 w 14393631"/>
              <a:gd name="connsiteY17" fmla="*/ 791625 h 19107613"/>
              <a:gd name="connsiteX18" fmla="*/ 2209737 w 14393631"/>
              <a:gd name="connsiteY18" fmla="*/ 404289 h 19107613"/>
              <a:gd name="connsiteX0" fmla="*/ 2209737 w 14459237"/>
              <a:gd name="connsiteY0" fmla="*/ 390738 h 19094062"/>
              <a:gd name="connsiteX1" fmla="*/ 29438 w 14459237"/>
              <a:gd name="connsiteY1" fmla="*/ 671367 h 19094062"/>
              <a:gd name="connsiteX2" fmla="*/ 162796 w 14459237"/>
              <a:gd name="connsiteY2" fmla="*/ 12171211 h 19094062"/>
              <a:gd name="connsiteX3" fmla="*/ 152788 w 14459237"/>
              <a:gd name="connsiteY3" fmla="*/ 13037181 h 19094062"/>
              <a:gd name="connsiteX4" fmla="*/ 190236 w 14459237"/>
              <a:gd name="connsiteY4" fmla="*/ 17016562 h 19094062"/>
              <a:gd name="connsiteX5" fmla="*/ 251230 w 14459237"/>
              <a:gd name="connsiteY5" fmla="*/ 18012457 h 19094062"/>
              <a:gd name="connsiteX6" fmla="*/ 5606905 w 14459237"/>
              <a:gd name="connsiteY6" fmla="*/ 18004350 h 19094062"/>
              <a:gd name="connsiteX7" fmla="*/ 8194398 w 14459237"/>
              <a:gd name="connsiteY7" fmla="*/ 17983622 h 19094062"/>
              <a:gd name="connsiteX8" fmla="*/ 8437356 w 14459237"/>
              <a:gd name="connsiteY8" fmla="*/ 18007340 h 19094062"/>
              <a:gd name="connsiteX9" fmla="*/ 8698241 w 14459237"/>
              <a:gd name="connsiteY9" fmla="*/ 19094062 h 19094062"/>
              <a:gd name="connsiteX10" fmla="*/ 9049030 w 14459237"/>
              <a:gd name="connsiteY10" fmla="*/ 17994498 h 19094062"/>
              <a:gd name="connsiteX11" fmla="*/ 9897648 w 14459237"/>
              <a:gd name="connsiteY11" fmla="*/ 17981075 h 19094062"/>
              <a:gd name="connsiteX12" fmla="*/ 11049993 w 14459237"/>
              <a:gd name="connsiteY12" fmla="*/ 18003981 h 19094062"/>
              <a:gd name="connsiteX13" fmla="*/ 14390977 w 14459237"/>
              <a:gd name="connsiteY13" fmla="*/ 18002873 h 19094062"/>
              <a:gd name="connsiteX14" fmla="*/ 14458076 w 14459237"/>
              <a:gd name="connsiteY14" fmla="*/ 12856182 h 19094062"/>
              <a:gd name="connsiteX15" fmla="*/ 13848472 w 14459237"/>
              <a:gd name="connsiteY15" fmla="*/ 886277 h 19094062"/>
              <a:gd name="connsiteX16" fmla="*/ 11596356 w 14459237"/>
              <a:gd name="connsiteY16" fmla="*/ 875403 h 19094062"/>
              <a:gd name="connsiteX17" fmla="*/ 7679001 w 14459237"/>
              <a:gd name="connsiteY17" fmla="*/ 778074 h 19094062"/>
              <a:gd name="connsiteX18" fmla="*/ 2209737 w 14459237"/>
              <a:gd name="connsiteY18" fmla="*/ 390738 h 19094062"/>
              <a:gd name="connsiteX0" fmla="*/ 2209737 w 14633152"/>
              <a:gd name="connsiteY0" fmla="*/ 250403 h 18953727"/>
              <a:gd name="connsiteX1" fmla="*/ 29438 w 14633152"/>
              <a:gd name="connsiteY1" fmla="*/ 531032 h 18953727"/>
              <a:gd name="connsiteX2" fmla="*/ 162796 w 14633152"/>
              <a:gd name="connsiteY2" fmla="*/ 12030876 h 18953727"/>
              <a:gd name="connsiteX3" fmla="*/ 152788 w 14633152"/>
              <a:gd name="connsiteY3" fmla="*/ 12896846 h 18953727"/>
              <a:gd name="connsiteX4" fmla="*/ 190236 w 14633152"/>
              <a:gd name="connsiteY4" fmla="*/ 16876227 h 18953727"/>
              <a:gd name="connsiteX5" fmla="*/ 251230 w 14633152"/>
              <a:gd name="connsiteY5" fmla="*/ 17872122 h 18953727"/>
              <a:gd name="connsiteX6" fmla="*/ 5606905 w 14633152"/>
              <a:gd name="connsiteY6" fmla="*/ 17864015 h 18953727"/>
              <a:gd name="connsiteX7" fmla="*/ 8194398 w 14633152"/>
              <a:gd name="connsiteY7" fmla="*/ 17843287 h 18953727"/>
              <a:gd name="connsiteX8" fmla="*/ 8437356 w 14633152"/>
              <a:gd name="connsiteY8" fmla="*/ 17867005 h 18953727"/>
              <a:gd name="connsiteX9" fmla="*/ 8698241 w 14633152"/>
              <a:gd name="connsiteY9" fmla="*/ 18953727 h 18953727"/>
              <a:gd name="connsiteX10" fmla="*/ 9049030 w 14633152"/>
              <a:gd name="connsiteY10" fmla="*/ 17854163 h 18953727"/>
              <a:gd name="connsiteX11" fmla="*/ 9897648 w 14633152"/>
              <a:gd name="connsiteY11" fmla="*/ 17840740 h 18953727"/>
              <a:gd name="connsiteX12" fmla="*/ 11049993 w 14633152"/>
              <a:gd name="connsiteY12" fmla="*/ 17863646 h 18953727"/>
              <a:gd name="connsiteX13" fmla="*/ 14390977 w 14633152"/>
              <a:gd name="connsiteY13" fmla="*/ 17862538 h 18953727"/>
              <a:gd name="connsiteX14" fmla="*/ 14458076 w 14633152"/>
              <a:gd name="connsiteY14" fmla="*/ 12715847 h 18953727"/>
              <a:gd name="connsiteX15" fmla="*/ 14401285 w 14633152"/>
              <a:gd name="connsiteY15" fmla="*/ 928860 h 18953727"/>
              <a:gd name="connsiteX16" fmla="*/ 11596356 w 14633152"/>
              <a:gd name="connsiteY16" fmla="*/ 735068 h 18953727"/>
              <a:gd name="connsiteX17" fmla="*/ 7679001 w 14633152"/>
              <a:gd name="connsiteY17" fmla="*/ 637739 h 18953727"/>
              <a:gd name="connsiteX18" fmla="*/ 2209737 w 14633152"/>
              <a:gd name="connsiteY18" fmla="*/ 250403 h 18953727"/>
              <a:gd name="connsiteX0" fmla="*/ 2209737 w 14624506"/>
              <a:gd name="connsiteY0" fmla="*/ 0 h 18703324"/>
              <a:gd name="connsiteX1" fmla="*/ 29438 w 14624506"/>
              <a:gd name="connsiteY1" fmla="*/ 280629 h 18703324"/>
              <a:gd name="connsiteX2" fmla="*/ 162796 w 14624506"/>
              <a:gd name="connsiteY2" fmla="*/ 11780473 h 18703324"/>
              <a:gd name="connsiteX3" fmla="*/ 152788 w 14624506"/>
              <a:gd name="connsiteY3" fmla="*/ 12646443 h 18703324"/>
              <a:gd name="connsiteX4" fmla="*/ 190236 w 14624506"/>
              <a:gd name="connsiteY4" fmla="*/ 16625824 h 18703324"/>
              <a:gd name="connsiteX5" fmla="*/ 251230 w 14624506"/>
              <a:gd name="connsiteY5" fmla="*/ 17621719 h 18703324"/>
              <a:gd name="connsiteX6" fmla="*/ 5606905 w 14624506"/>
              <a:gd name="connsiteY6" fmla="*/ 17613612 h 18703324"/>
              <a:gd name="connsiteX7" fmla="*/ 8194398 w 14624506"/>
              <a:gd name="connsiteY7" fmla="*/ 17592884 h 18703324"/>
              <a:gd name="connsiteX8" fmla="*/ 8437356 w 14624506"/>
              <a:gd name="connsiteY8" fmla="*/ 17616602 h 18703324"/>
              <a:gd name="connsiteX9" fmla="*/ 8698241 w 14624506"/>
              <a:gd name="connsiteY9" fmla="*/ 18703324 h 18703324"/>
              <a:gd name="connsiteX10" fmla="*/ 9049030 w 14624506"/>
              <a:gd name="connsiteY10" fmla="*/ 17603760 h 18703324"/>
              <a:gd name="connsiteX11" fmla="*/ 9897648 w 14624506"/>
              <a:gd name="connsiteY11" fmla="*/ 17590337 h 18703324"/>
              <a:gd name="connsiteX12" fmla="*/ 11049993 w 14624506"/>
              <a:gd name="connsiteY12" fmla="*/ 17613243 h 18703324"/>
              <a:gd name="connsiteX13" fmla="*/ 14390977 w 14624506"/>
              <a:gd name="connsiteY13" fmla="*/ 17612135 h 18703324"/>
              <a:gd name="connsiteX14" fmla="*/ 14458076 w 14624506"/>
              <a:gd name="connsiteY14" fmla="*/ 12465444 h 18703324"/>
              <a:gd name="connsiteX15" fmla="*/ 14452054 w 14624506"/>
              <a:gd name="connsiteY15" fmla="*/ 1691913 h 18703324"/>
              <a:gd name="connsiteX16" fmla="*/ 14401285 w 14624506"/>
              <a:gd name="connsiteY16" fmla="*/ 678457 h 18703324"/>
              <a:gd name="connsiteX17" fmla="*/ 11596356 w 14624506"/>
              <a:gd name="connsiteY17" fmla="*/ 484665 h 18703324"/>
              <a:gd name="connsiteX18" fmla="*/ 7679001 w 14624506"/>
              <a:gd name="connsiteY18" fmla="*/ 387336 h 18703324"/>
              <a:gd name="connsiteX19" fmla="*/ 2209737 w 14624506"/>
              <a:gd name="connsiteY19" fmla="*/ 0 h 18703324"/>
              <a:gd name="connsiteX0" fmla="*/ 2209737 w 14628098"/>
              <a:gd name="connsiteY0" fmla="*/ 0 h 18703324"/>
              <a:gd name="connsiteX1" fmla="*/ 29438 w 14628098"/>
              <a:gd name="connsiteY1" fmla="*/ 280629 h 18703324"/>
              <a:gd name="connsiteX2" fmla="*/ 162796 w 14628098"/>
              <a:gd name="connsiteY2" fmla="*/ 11780473 h 18703324"/>
              <a:gd name="connsiteX3" fmla="*/ 152788 w 14628098"/>
              <a:gd name="connsiteY3" fmla="*/ 12646443 h 18703324"/>
              <a:gd name="connsiteX4" fmla="*/ 190236 w 14628098"/>
              <a:gd name="connsiteY4" fmla="*/ 16625824 h 18703324"/>
              <a:gd name="connsiteX5" fmla="*/ 251230 w 14628098"/>
              <a:gd name="connsiteY5" fmla="*/ 17621719 h 18703324"/>
              <a:gd name="connsiteX6" fmla="*/ 5606905 w 14628098"/>
              <a:gd name="connsiteY6" fmla="*/ 17613612 h 18703324"/>
              <a:gd name="connsiteX7" fmla="*/ 8194398 w 14628098"/>
              <a:gd name="connsiteY7" fmla="*/ 17592884 h 18703324"/>
              <a:gd name="connsiteX8" fmla="*/ 8437356 w 14628098"/>
              <a:gd name="connsiteY8" fmla="*/ 17616602 h 18703324"/>
              <a:gd name="connsiteX9" fmla="*/ 8698241 w 14628098"/>
              <a:gd name="connsiteY9" fmla="*/ 18703324 h 18703324"/>
              <a:gd name="connsiteX10" fmla="*/ 9049030 w 14628098"/>
              <a:gd name="connsiteY10" fmla="*/ 17603760 h 18703324"/>
              <a:gd name="connsiteX11" fmla="*/ 9897648 w 14628098"/>
              <a:gd name="connsiteY11" fmla="*/ 17590337 h 18703324"/>
              <a:gd name="connsiteX12" fmla="*/ 11049993 w 14628098"/>
              <a:gd name="connsiteY12" fmla="*/ 17613243 h 18703324"/>
              <a:gd name="connsiteX13" fmla="*/ 14390977 w 14628098"/>
              <a:gd name="connsiteY13" fmla="*/ 17612135 h 18703324"/>
              <a:gd name="connsiteX14" fmla="*/ 14458076 w 14628098"/>
              <a:gd name="connsiteY14" fmla="*/ 12465444 h 18703324"/>
              <a:gd name="connsiteX15" fmla="*/ 14452054 w 14628098"/>
              <a:gd name="connsiteY15" fmla="*/ 1691913 h 18703324"/>
              <a:gd name="connsiteX16" fmla="*/ 14401285 w 14628098"/>
              <a:gd name="connsiteY16" fmla="*/ 678457 h 18703324"/>
              <a:gd name="connsiteX17" fmla="*/ 11596356 w 14628098"/>
              <a:gd name="connsiteY17" fmla="*/ 484665 h 18703324"/>
              <a:gd name="connsiteX18" fmla="*/ 7679001 w 14628098"/>
              <a:gd name="connsiteY18" fmla="*/ 387336 h 18703324"/>
              <a:gd name="connsiteX19" fmla="*/ 2209737 w 14628098"/>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401285 w 14458076"/>
              <a:gd name="connsiteY16" fmla="*/ 678457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386737 w 14458076"/>
              <a:gd name="connsiteY16" fmla="*/ 83974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617946"/>
              <a:gd name="connsiteY0" fmla="*/ 51366 h 18754690"/>
              <a:gd name="connsiteX1" fmla="*/ 29438 w 14617946"/>
              <a:gd name="connsiteY1" fmla="*/ 331995 h 18754690"/>
              <a:gd name="connsiteX2" fmla="*/ 162796 w 14617946"/>
              <a:gd name="connsiteY2" fmla="*/ 11831839 h 18754690"/>
              <a:gd name="connsiteX3" fmla="*/ 152788 w 14617946"/>
              <a:gd name="connsiteY3" fmla="*/ 12697809 h 18754690"/>
              <a:gd name="connsiteX4" fmla="*/ 190236 w 14617946"/>
              <a:gd name="connsiteY4" fmla="*/ 16677190 h 18754690"/>
              <a:gd name="connsiteX5" fmla="*/ 251230 w 14617946"/>
              <a:gd name="connsiteY5" fmla="*/ 17673085 h 18754690"/>
              <a:gd name="connsiteX6" fmla="*/ 5606905 w 14617946"/>
              <a:gd name="connsiteY6" fmla="*/ 17664978 h 18754690"/>
              <a:gd name="connsiteX7" fmla="*/ 8194398 w 14617946"/>
              <a:gd name="connsiteY7" fmla="*/ 17644250 h 18754690"/>
              <a:gd name="connsiteX8" fmla="*/ 8437356 w 14617946"/>
              <a:gd name="connsiteY8" fmla="*/ 17667968 h 18754690"/>
              <a:gd name="connsiteX9" fmla="*/ 8698241 w 14617946"/>
              <a:gd name="connsiteY9" fmla="*/ 18754690 h 18754690"/>
              <a:gd name="connsiteX10" fmla="*/ 9049030 w 14617946"/>
              <a:gd name="connsiteY10" fmla="*/ 17655126 h 18754690"/>
              <a:gd name="connsiteX11" fmla="*/ 9897648 w 14617946"/>
              <a:gd name="connsiteY11" fmla="*/ 17641703 h 18754690"/>
              <a:gd name="connsiteX12" fmla="*/ 11049993 w 14617946"/>
              <a:gd name="connsiteY12" fmla="*/ 17664609 h 18754690"/>
              <a:gd name="connsiteX13" fmla="*/ 14390977 w 14617946"/>
              <a:gd name="connsiteY13" fmla="*/ 17663501 h 18754690"/>
              <a:gd name="connsiteX14" fmla="*/ 14458076 w 14617946"/>
              <a:gd name="connsiteY14" fmla="*/ 12516810 h 18754690"/>
              <a:gd name="connsiteX15" fmla="*/ 14452054 w 14617946"/>
              <a:gd name="connsiteY15" fmla="*/ 1743279 h 18754690"/>
              <a:gd name="connsiteX16" fmla="*/ 14386737 w 14617946"/>
              <a:gd name="connsiteY16" fmla="*/ 135340 h 18754690"/>
              <a:gd name="connsiteX17" fmla="*/ 11596356 w 14617946"/>
              <a:gd name="connsiteY17" fmla="*/ 124465 h 18754690"/>
              <a:gd name="connsiteX18" fmla="*/ 7679001 w 14617946"/>
              <a:gd name="connsiteY18" fmla="*/ 438702 h 18754690"/>
              <a:gd name="connsiteX19" fmla="*/ 2209737 w 14617946"/>
              <a:gd name="connsiteY19" fmla="*/ 51366 h 18754690"/>
              <a:gd name="connsiteX0" fmla="*/ 2209737 w 14617946"/>
              <a:gd name="connsiteY0" fmla="*/ 38181 h 18741505"/>
              <a:gd name="connsiteX1" fmla="*/ 29438 w 14617946"/>
              <a:gd name="connsiteY1" fmla="*/ 318810 h 18741505"/>
              <a:gd name="connsiteX2" fmla="*/ 162796 w 14617946"/>
              <a:gd name="connsiteY2" fmla="*/ 11818654 h 18741505"/>
              <a:gd name="connsiteX3" fmla="*/ 152788 w 14617946"/>
              <a:gd name="connsiteY3" fmla="*/ 12684624 h 18741505"/>
              <a:gd name="connsiteX4" fmla="*/ 190236 w 14617946"/>
              <a:gd name="connsiteY4" fmla="*/ 16664005 h 18741505"/>
              <a:gd name="connsiteX5" fmla="*/ 251230 w 14617946"/>
              <a:gd name="connsiteY5" fmla="*/ 17659900 h 18741505"/>
              <a:gd name="connsiteX6" fmla="*/ 5606905 w 14617946"/>
              <a:gd name="connsiteY6" fmla="*/ 17651793 h 18741505"/>
              <a:gd name="connsiteX7" fmla="*/ 8194398 w 14617946"/>
              <a:gd name="connsiteY7" fmla="*/ 17631065 h 18741505"/>
              <a:gd name="connsiteX8" fmla="*/ 8437356 w 14617946"/>
              <a:gd name="connsiteY8" fmla="*/ 17654783 h 18741505"/>
              <a:gd name="connsiteX9" fmla="*/ 8698241 w 14617946"/>
              <a:gd name="connsiteY9" fmla="*/ 18741505 h 18741505"/>
              <a:gd name="connsiteX10" fmla="*/ 9049030 w 14617946"/>
              <a:gd name="connsiteY10" fmla="*/ 17641941 h 18741505"/>
              <a:gd name="connsiteX11" fmla="*/ 9897648 w 14617946"/>
              <a:gd name="connsiteY11" fmla="*/ 17628518 h 18741505"/>
              <a:gd name="connsiteX12" fmla="*/ 11049993 w 14617946"/>
              <a:gd name="connsiteY12" fmla="*/ 17651424 h 18741505"/>
              <a:gd name="connsiteX13" fmla="*/ 14390977 w 14617946"/>
              <a:gd name="connsiteY13" fmla="*/ 17650316 h 18741505"/>
              <a:gd name="connsiteX14" fmla="*/ 14458076 w 14617946"/>
              <a:gd name="connsiteY14" fmla="*/ 12503625 h 18741505"/>
              <a:gd name="connsiteX15" fmla="*/ 14452054 w 14617946"/>
              <a:gd name="connsiteY15" fmla="*/ 1730094 h 18741505"/>
              <a:gd name="connsiteX16" fmla="*/ 14386737 w 14617946"/>
              <a:gd name="connsiteY16" fmla="*/ 122155 h 18741505"/>
              <a:gd name="connsiteX17" fmla="*/ 11596356 w 14617946"/>
              <a:gd name="connsiteY17" fmla="*/ 111280 h 18741505"/>
              <a:gd name="connsiteX18" fmla="*/ 7664453 w 14617946"/>
              <a:gd name="connsiteY18" fmla="*/ 105409 h 18741505"/>
              <a:gd name="connsiteX19" fmla="*/ 2209737 w 14617946"/>
              <a:gd name="connsiteY19" fmla="*/ 38181 h 18741505"/>
              <a:gd name="connsiteX0" fmla="*/ 2209737 w 14468910"/>
              <a:gd name="connsiteY0" fmla="*/ 0 h 18703324"/>
              <a:gd name="connsiteX1" fmla="*/ 29438 w 14468910"/>
              <a:gd name="connsiteY1" fmla="*/ 280629 h 18703324"/>
              <a:gd name="connsiteX2" fmla="*/ 162796 w 14468910"/>
              <a:gd name="connsiteY2" fmla="*/ 11780473 h 18703324"/>
              <a:gd name="connsiteX3" fmla="*/ 152788 w 14468910"/>
              <a:gd name="connsiteY3" fmla="*/ 12646443 h 18703324"/>
              <a:gd name="connsiteX4" fmla="*/ 190236 w 14468910"/>
              <a:gd name="connsiteY4" fmla="*/ 16625824 h 18703324"/>
              <a:gd name="connsiteX5" fmla="*/ 251230 w 14468910"/>
              <a:gd name="connsiteY5" fmla="*/ 17621719 h 18703324"/>
              <a:gd name="connsiteX6" fmla="*/ 5606905 w 14468910"/>
              <a:gd name="connsiteY6" fmla="*/ 17613612 h 18703324"/>
              <a:gd name="connsiteX7" fmla="*/ 8194398 w 14468910"/>
              <a:gd name="connsiteY7" fmla="*/ 17592884 h 18703324"/>
              <a:gd name="connsiteX8" fmla="*/ 8437356 w 14468910"/>
              <a:gd name="connsiteY8" fmla="*/ 17616602 h 18703324"/>
              <a:gd name="connsiteX9" fmla="*/ 8698241 w 14468910"/>
              <a:gd name="connsiteY9" fmla="*/ 18703324 h 18703324"/>
              <a:gd name="connsiteX10" fmla="*/ 9049030 w 14468910"/>
              <a:gd name="connsiteY10" fmla="*/ 17603760 h 18703324"/>
              <a:gd name="connsiteX11" fmla="*/ 9897648 w 14468910"/>
              <a:gd name="connsiteY11" fmla="*/ 17590337 h 18703324"/>
              <a:gd name="connsiteX12" fmla="*/ 11049993 w 14468910"/>
              <a:gd name="connsiteY12" fmla="*/ 17613243 h 18703324"/>
              <a:gd name="connsiteX13" fmla="*/ 14390977 w 14468910"/>
              <a:gd name="connsiteY13" fmla="*/ 17612135 h 18703324"/>
              <a:gd name="connsiteX14" fmla="*/ 14458076 w 14468910"/>
              <a:gd name="connsiteY14" fmla="*/ 12465444 h 18703324"/>
              <a:gd name="connsiteX15" fmla="*/ 14452054 w 14468910"/>
              <a:gd name="connsiteY15" fmla="*/ 1691913 h 18703324"/>
              <a:gd name="connsiteX16" fmla="*/ 14386737 w 14468910"/>
              <a:gd name="connsiteY16" fmla="*/ 83974 h 18703324"/>
              <a:gd name="connsiteX17" fmla="*/ 11596356 w 14468910"/>
              <a:gd name="connsiteY17" fmla="*/ 73099 h 18703324"/>
              <a:gd name="connsiteX18" fmla="*/ 7664453 w 14468910"/>
              <a:gd name="connsiteY18" fmla="*/ 67228 h 18703324"/>
              <a:gd name="connsiteX19" fmla="*/ 2209737 w 14468910"/>
              <a:gd name="connsiteY19"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251230 w 14611190"/>
              <a:gd name="connsiteY5" fmla="*/ 17621719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743049 w 14611190"/>
              <a:gd name="connsiteY4" fmla="*/ 16397176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133681 w 14592083"/>
              <a:gd name="connsiteY3" fmla="*/ 12646443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788329 w 14592083"/>
              <a:gd name="connsiteY3" fmla="*/ 12692177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1821326 w 14222779"/>
              <a:gd name="connsiteY0" fmla="*/ 0 h 18703324"/>
              <a:gd name="connsiteX1" fmla="*/ 412056 w 14222779"/>
              <a:gd name="connsiteY1" fmla="*/ 6249 h 18703324"/>
              <a:gd name="connsiteX2" fmla="*/ 443581 w 14222779"/>
              <a:gd name="connsiteY2" fmla="*/ 9356805 h 18703324"/>
              <a:gd name="connsiteX3" fmla="*/ 419025 w 14222779"/>
              <a:gd name="connsiteY3" fmla="*/ 12692177 h 18703324"/>
              <a:gd name="connsiteX4" fmla="*/ 354638 w 14222779"/>
              <a:gd name="connsiteY4" fmla="*/ 16397176 h 18703324"/>
              <a:gd name="connsiteX5" fmla="*/ 357442 w 14222779"/>
              <a:gd name="connsiteY5" fmla="*/ 17621722 h 18703324"/>
              <a:gd name="connsiteX6" fmla="*/ 5218494 w 14222779"/>
              <a:gd name="connsiteY6" fmla="*/ 17613612 h 18703324"/>
              <a:gd name="connsiteX7" fmla="*/ 7805987 w 14222779"/>
              <a:gd name="connsiteY7" fmla="*/ 17592884 h 18703324"/>
              <a:gd name="connsiteX8" fmla="*/ 8048945 w 14222779"/>
              <a:gd name="connsiteY8" fmla="*/ 17616602 h 18703324"/>
              <a:gd name="connsiteX9" fmla="*/ 8309830 w 14222779"/>
              <a:gd name="connsiteY9" fmla="*/ 18703324 h 18703324"/>
              <a:gd name="connsiteX10" fmla="*/ 8660619 w 14222779"/>
              <a:gd name="connsiteY10" fmla="*/ 17603760 h 18703324"/>
              <a:gd name="connsiteX11" fmla="*/ 9509237 w 14222779"/>
              <a:gd name="connsiteY11" fmla="*/ 17590337 h 18703324"/>
              <a:gd name="connsiteX12" fmla="*/ 10661582 w 14222779"/>
              <a:gd name="connsiteY12" fmla="*/ 17613243 h 18703324"/>
              <a:gd name="connsiteX13" fmla="*/ 14002566 w 14222779"/>
              <a:gd name="connsiteY13" fmla="*/ 17612135 h 18703324"/>
              <a:gd name="connsiteX14" fmla="*/ 14069665 w 14222779"/>
              <a:gd name="connsiteY14" fmla="*/ 12465444 h 18703324"/>
              <a:gd name="connsiteX15" fmla="*/ 14063643 w 14222779"/>
              <a:gd name="connsiteY15" fmla="*/ 1691913 h 18703324"/>
              <a:gd name="connsiteX16" fmla="*/ 14056370 w 14222779"/>
              <a:gd name="connsiteY16" fmla="*/ 502943 h 18703324"/>
              <a:gd name="connsiteX17" fmla="*/ 13998326 w 14222779"/>
              <a:gd name="connsiteY17" fmla="*/ 83974 h 18703324"/>
              <a:gd name="connsiteX18" fmla="*/ 11207945 w 14222779"/>
              <a:gd name="connsiteY18" fmla="*/ 73099 h 18703324"/>
              <a:gd name="connsiteX19" fmla="*/ 7276042 w 14222779"/>
              <a:gd name="connsiteY19" fmla="*/ 67228 h 18703324"/>
              <a:gd name="connsiteX20" fmla="*/ 1821326 w 14222779"/>
              <a:gd name="connsiteY20" fmla="*/ 0 h 18703324"/>
              <a:gd name="connsiteX0" fmla="*/ 1747557 w 14149010"/>
              <a:gd name="connsiteY0" fmla="*/ 0 h 18703324"/>
              <a:gd name="connsiteX1" fmla="*/ 338287 w 14149010"/>
              <a:gd name="connsiteY1" fmla="*/ 6249 h 18703324"/>
              <a:gd name="connsiteX2" fmla="*/ 369812 w 14149010"/>
              <a:gd name="connsiteY2" fmla="*/ 9356805 h 18703324"/>
              <a:gd name="connsiteX3" fmla="*/ 345256 w 14149010"/>
              <a:gd name="connsiteY3" fmla="*/ 12692177 h 18703324"/>
              <a:gd name="connsiteX4" fmla="*/ 280869 w 14149010"/>
              <a:gd name="connsiteY4" fmla="*/ 16397176 h 18703324"/>
              <a:gd name="connsiteX5" fmla="*/ 385507 w 14149010"/>
              <a:gd name="connsiteY5" fmla="*/ 17667454 h 18703324"/>
              <a:gd name="connsiteX6" fmla="*/ 5144725 w 14149010"/>
              <a:gd name="connsiteY6" fmla="*/ 17613612 h 18703324"/>
              <a:gd name="connsiteX7" fmla="*/ 7732218 w 14149010"/>
              <a:gd name="connsiteY7" fmla="*/ 17592884 h 18703324"/>
              <a:gd name="connsiteX8" fmla="*/ 7975176 w 14149010"/>
              <a:gd name="connsiteY8" fmla="*/ 17616602 h 18703324"/>
              <a:gd name="connsiteX9" fmla="*/ 8236061 w 14149010"/>
              <a:gd name="connsiteY9" fmla="*/ 18703324 h 18703324"/>
              <a:gd name="connsiteX10" fmla="*/ 8586850 w 14149010"/>
              <a:gd name="connsiteY10" fmla="*/ 17603760 h 18703324"/>
              <a:gd name="connsiteX11" fmla="*/ 9435468 w 14149010"/>
              <a:gd name="connsiteY11" fmla="*/ 17590337 h 18703324"/>
              <a:gd name="connsiteX12" fmla="*/ 10587813 w 14149010"/>
              <a:gd name="connsiteY12" fmla="*/ 17613243 h 18703324"/>
              <a:gd name="connsiteX13" fmla="*/ 13928797 w 14149010"/>
              <a:gd name="connsiteY13" fmla="*/ 17612135 h 18703324"/>
              <a:gd name="connsiteX14" fmla="*/ 13995896 w 14149010"/>
              <a:gd name="connsiteY14" fmla="*/ 12465444 h 18703324"/>
              <a:gd name="connsiteX15" fmla="*/ 13989874 w 14149010"/>
              <a:gd name="connsiteY15" fmla="*/ 1691913 h 18703324"/>
              <a:gd name="connsiteX16" fmla="*/ 13982601 w 14149010"/>
              <a:gd name="connsiteY16" fmla="*/ 502943 h 18703324"/>
              <a:gd name="connsiteX17" fmla="*/ 13924557 w 14149010"/>
              <a:gd name="connsiteY17" fmla="*/ 83974 h 18703324"/>
              <a:gd name="connsiteX18" fmla="*/ 11134176 w 14149010"/>
              <a:gd name="connsiteY18" fmla="*/ 73099 h 18703324"/>
              <a:gd name="connsiteX19" fmla="*/ 7202273 w 14149010"/>
              <a:gd name="connsiteY19" fmla="*/ 67228 h 18703324"/>
              <a:gd name="connsiteX20" fmla="*/ 1747557 w 14149010"/>
              <a:gd name="connsiteY20" fmla="*/ 0 h 18703324"/>
              <a:gd name="connsiteX0" fmla="*/ 1726705 w 14128158"/>
              <a:gd name="connsiteY0" fmla="*/ 0 h 18703324"/>
              <a:gd name="connsiteX1" fmla="*/ 317435 w 14128158"/>
              <a:gd name="connsiteY1" fmla="*/ 6249 h 18703324"/>
              <a:gd name="connsiteX2" fmla="*/ 348960 w 14128158"/>
              <a:gd name="connsiteY2" fmla="*/ 9356805 h 18703324"/>
              <a:gd name="connsiteX3" fmla="*/ 324404 w 14128158"/>
              <a:gd name="connsiteY3" fmla="*/ 12692177 h 18703324"/>
              <a:gd name="connsiteX4" fmla="*/ 318208 w 14128158"/>
              <a:gd name="connsiteY4" fmla="*/ 16397176 h 18703324"/>
              <a:gd name="connsiteX5" fmla="*/ 364655 w 14128158"/>
              <a:gd name="connsiteY5" fmla="*/ 17667454 h 18703324"/>
              <a:gd name="connsiteX6" fmla="*/ 5123873 w 14128158"/>
              <a:gd name="connsiteY6" fmla="*/ 17613612 h 18703324"/>
              <a:gd name="connsiteX7" fmla="*/ 7711366 w 14128158"/>
              <a:gd name="connsiteY7" fmla="*/ 17592884 h 18703324"/>
              <a:gd name="connsiteX8" fmla="*/ 7954324 w 14128158"/>
              <a:gd name="connsiteY8" fmla="*/ 17616602 h 18703324"/>
              <a:gd name="connsiteX9" fmla="*/ 8215209 w 14128158"/>
              <a:gd name="connsiteY9" fmla="*/ 18703324 h 18703324"/>
              <a:gd name="connsiteX10" fmla="*/ 8565998 w 14128158"/>
              <a:gd name="connsiteY10" fmla="*/ 17603760 h 18703324"/>
              <a:gd name="connsiteX11" fmla="*/ 9414616 w 14128158"/>
              <a:gd name="connsiteY11" fmla="*/ 17590337 h 18703324"/>
              <a:gd name="connsiteX12" fmla="*/ 10566961 w 14128158"/>
              <a:gd name="connsiteY12" fmla="*/ 17613243 h 18703324"/>
              <a:gd name="connsiteX13" fmla="*/ 13907945 w 14128158"/>
              <a:gd name="connsiteY13" fmla="*/ 17612135 h 18703324"/>
              <a:gd name="connsiteX14" fmla="*/ 13975044 w 14128158"/>
              <a:gd name="connsiteY14" fmla="*/ 12465444 h 18703324"/>
              <a:gd name="connsiteX15" fmla="*/ 13969022 w 14128158"/>
              <a:gd name="connsiteY15" fmla="*/ 1691913 h 18703324"/>
              <a:gd name="connsiteX16" fmla="*/ 13961749 w 14128158"/>
              <a:gd name="connsiteY16" fmla="*/ 502943 h 18703324"/>
              <a:gd name="connsiteX17" fmla="*/ 13903705 w 14128158"/>
              <a:gd name="connsiteY17" fmla="*/ 83974 h 18703324"/>
              <a:gd name="connsiteX18" fmla="*/ 11113324 w 14128158"/>
              <a:gd name="connsiteY18" fmla="*/ 73099 h 18703324"/>
              <a:gd name="connsiteX19" fmla="*/ 7181421 w 14128158"/>
              <a:gd name="connsiteY19" fmla="*/ 67228 h 18703324"/>
              <a:gd name="connsiteX20" fmla="*/ 1726705 w 14128158"/>
              <a:gd name="connsiteY20" fmla="*/ 0 h 18703324"/>
              <a:gd name="connsiteX0" fmla="*/ 1705712 w 14107165"/>
              <a:gd name="connsiteY0" fmla="*/ 0 h 18703324"/>
              <a:gd name="connsiteX1" fmla="*/ 296442 w 14107165"/>
              <a:gd name="connsiteY1" fmla="*/ 6249 h 18703324"/>
              <a:gd name="connsiteX2" fmla="*/ 327967 w 14107165"/>
              <a:gd name="connsiteY2" fmla="*/ 9356805 h 18703324"/>
              <a:gd name="connsiteX3" fmla="*/ 303411 w 14107165"/>
              <a:gd name="connsiteY3" fmla="*/ 12692177 h 18703324"/>
              <a:gd name="connsiteX4" fmla="*/ 297215 w 14107165"/>
              <a:gd name="connsiteY4" fmla="*/ 16397176 h 18703324"/>
              <a:gd name="connsiteX5" fmla="*/ 372756 w 14107165"/>
              <a:gd name="connsiteY5" fmla="*/ 17667454 h 18703324"/>
              <a:gd name="connsiteX6" fmla="*/ 5102880 w 14107165"/>
              <a:gd name="connsiteY6" fmla="*/ 17613612 h 18703324"/>
              <a:gd name="connsiteX7" fmla="*/ 7690373 w 14107165"/>
              <a:gd name="connsiteY7" fmla="*/ 17592884 h 18703324"/>
              <a:gd name="connsiteX8" fmla="*/ 7933331 w 14107165"/>
              <a:gd name="connsiteY8" fmla="*/ 17616602 h 18703324"/>
              <a:gd name="connsiteX9" fmla="*/ 8194216 w 14107165"/>
              <a:gd name="connsiteY9" fmla="*/ 18703324 h 18703324"/>
              <a:gd name="connsiteX10" fmla="*/ 8545005 w 14107165"/>
              <a:gd name="connsiteY10" fmla="*/ 17603760 h 18703324"/>
              <a:gd name="connsiteX11" fmla="*/ 9393623 w 14107165"/>
              <a:gd name="connsiteY11" fmla="*/ 17590337 h 18703324"/>
              <a:gd name="connsiteX12" fmla="*/ 10545968 w 14107165"/>
              <a:gd name="connsiteY12" fmla="*/ 17613243 h 18703324"/>
              <a:gd name="connsiteX13" fmla="*/ 13886952 w 14107165"/>
              <a:gd name="connsiteY13" fmla="*/ 17612135 h 18703324"/>
              <a:gd name="connsiteX14" fmla="*/ 13954051 w 14107165"/>
              <a:gd name="connsiteY14" fmla="*/ 12465444 h 18703324"/>
              <a:gd name="connsiteX15" fmla="*/ 13948029 w 14107165"/>
              <a:gd name="connsiteY15" fmla="*/ 1691913 h 18703324"/>
              <a:gd name="connsiteX16" fmla="*/ 13940756 w 14107165"/>
              <a:gd name="connsiteY16" fmla="*/ 502943 h 18703324"/>
              <a:gd name="connsiteX17" fmla="*/ 13882712 w 14107165"/>
              <a:gd name="connsiteY17" fmla="*/ 83974 h 18703324"/>
              <a:gd name="connsiteX18" fmla="*/ 11092331 w 14107165"/>
              <a:gd name="connsiteY18" fmla="*/ 73099 h 18703324"/>
              <a:gd name="connsiteX19" fmla="*/ 7160428 w 14107165"/>
              <a:gd name="connsiteY19" fmla="*/ 67228 h 18703324"/>
              <a:gd name="connsiteX20" fmla="*/ 1705712 w 1410716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0290558 w 13851755"/>
              <a:gd name="connsiteY12" fmla="*/ 17613243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700366"/>
              <a:gd name="connsiteY0" fmla="*/ 0 h 18703324"/>
              <a:gd name="connsiteX1" fmla="*/ 41032 w 13700366"/>
              <a:gd name="connsiteY1" fmla="*/ 6249 h 18703324"/>
              <a:gd name="connsiteX2" fmla="*/ 72557 w 13700366"/>
              <a:gd name="connsiteY2" fmla="*/ 9356805 h 18703324"/>
              <a:gd name="connsiteX3" fmla="*/ 48001 w 13700366"/>
              <a:gd name="connsiteY3" fmla="*/ 12692177 h 18703324"/>
              <a:gd name="connsiteX4" fmla="*/ 41805 w 13700366"/>
              <a:gd name="connsiteY4" fmla="*/ 16397176 h 18703324"/>
              <a:gd name="connsiteX5" fmla="*/ 117346 w 13700366"/>
              <a:gd name="connsiteY5" fmla="*/ 17667454 h 18703324"/>
              <a:gd name="connsiteX6" fmla="*/ 4847470 w 13700366"/>
              <a:gd name="connsiteY6" fmla="*/ 17613612 h 18703324"/>
              <a:gd name="connsiteX7" fmla="*/ 7434963 w 13700366"/>
              <a:gd name="connsiteY7" fmla="*/ 17592884 h 18703324"/>
              <a:gd name="connsiteX8" fmla="*/ 7677921 w 13700366"/>
              <a:gd name="connsiteY8" fmla="*/ 17616602 h 18703324"/>
              <a:gd name="connsiteX9" fmla="*/ 7938806 w 13700366"/>
              <a:gd name="connsiteY9" fmla="*/ 18703324 h 18703324"/>
              <a:gd name="connsiteX10" fmla="*/ 8289595 w 13700366"/>
              <a:gd name="connsiteY10" fmla="*/ 17603760 h 18703324"/>
              <a:gd name="connsiteX11" fmla="*/ 9138213 w 13700366"/>
              <a:gd name="connsiteY11" fmla="*/ 17590337 h 18703324"/>
              <a:gd name="connsiteX12" fmla="*/ 12956353 w 13700366"/>
              <a:gd name="connsiteY12" fmla="*/ 17637139 h 18703324"/>
              <a:gd name="connsiteX13" fmla="*/ 13631542 w 13700366"/>
              <a:gd name="connsiteY13" fmla="*/ 17612135 h 18703324"/>
              <a:gd name="connsiteX14" fmla="*/ 13698641 w 13700366"/>
              <a:gd name="connsiteY14" fmla="*/ 12465444 h 18703324"/>
              <a:gd name="connsiteX15" fmla="*/ 13692619 w 13700366"/>
              <a:gd name="connsiteY15" fmla="*/ 1691913 h 18703324"/>
              <a:gd name="connsiteX16" fmla="*/ 13685346 w 13700366"/>
              <a:gd name="connsiteY16" fmla="*/ 502943 h 18703324"/>
              <a:gd name="connsiteX17" fmla="*/ 13627302 w 13700366"/>
              <a:gd name="connsiteY17" fmla="*/ 83974 h 18703324"/>
              <a:gd name="connsiteX18" fmla="*/ 10836921 w 13700366"/>
              <a:gd name="connsiteY18" fmla="*/ 73099 h 18703324"/>
              <a:gd name="connsiteX19" fmla="*/ 6905018 w 13700366"/>
              <a:gd name="connsiteY19" fmla="*/ 67228 h 18703324"/>
              <a:gd name="connsiteX20" fmla="*/ 1450302 w 13700366"/>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694089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84495"/>
              <a:gd name="connsiteY0" fmla="*/ 0 h 18703324"/>
              <a:gd name="connsiteX1" fmla="*/ 41032 w 13884495"/>
              <a:gd name="connsiteY1" fmla="*/ 6249 h 18703324"/>
              <a:gd name="connsiteX2" fmla="*/ 72557 w 13884495"/>
              <a:gd name="connsiteY2" fmla="*/ 9356805 h 18703324"/>
              <a:gd name="connsiteX3" fmla="*/ 48001 w 13884495"/>
              <a:gd name="connsiteY3" fmla="*/ 12692177 h 18703324"/>
              <a:gd name="connsiteX4" fmla="*/ 41805 w 13884495"/>
              <a:gd name="connsiteY4" fmla="*/ 16397176 h 18703324"/>
              <a:gd name="connsiteX5" fmla="*/ 117346 w 13884495"/>
              <a:gd name="connsiteY5" fmla="*/ 17667454 h 18703324"/>
              <a:gd name="connsiteX6" fmla="*/ 4847470 w 13884495"/>
              <a:gd name="connsiteY6" fmla="*/ 17613612 h 18703324"/>
              <a:gd name="connsiteX7" fmla="*/ 7434963 w 13884495"/>
              <a:gd name="connsiteY7" fmla="*/ 17592884 h 18703324"/>
              <a:gd name="connsiteX8" fmla="*/ 7677921 w 13884495"/>
              <a:gd name="connsiteY8" fmla="*/ 17616602 h 18703324"/>
              <a:gd name="connsiteX9" fmla="*/ 7938806 w 13884495"/>
              <a:gd name="connsiteY9" fmla="*/ 18703324 h 18703324"/>
              <a:gd name="connsiteX10" fmla="*/ 8289595 w 13884495"/>
              <a:gd name="connsiteY10" fmla="*/ 17603760 h 18703324"/>
              <a:gd name="connsiteX11" fmla="*/ 9138213 w 13884495"/>
              <a:gd name="connsiteY11" fmla="*/ 17590337 h 18703324"/>
              <a:gd name="connsiteX12" fmla="*/ 12956353 w 13884495"/>
              <a:gd name="connsiteY12" fmla="*/ 17637139 h 18703324"/>
              <a:gd name="connsiteX13" fmla="*/ 13631542 w 13884495"/>
              <a:gd name="connsiteY13" fmla="*/ 17612135 h 18703324"/>
              <a:gd name="connsiteX14" fmla="*/ 13698641 w 13884495"/>
              <a:gd name="connsiteY14" fmla="*/ 12465444 h 18703324"/>
              <a:gd name="connsiteX15" fmla="*/ 13692619 w 13884495"/>
              <a:gd name="connsiteY15" fmla="*/ 1691913 h 18703324"/>
              <a:gd name="connsiteX16" fmla="*/ 13685346 w 13884495"/>
              <a:gd name="connsiteY16" fmla="*/ 694089 h 18703324"/>
              <a:gd name="connsiteX17" fmla="*/ 13672612 w 13884495"/>
              <a:gd name="connsiteY17" fmla="*/ 60080 h 18703324"/>
              <a:gd name="connsiteX18" fmla="*/ 10836921 w 13884495"/>
              <a:gd name="connsiteY18" fmla="*/ 73099 h 18703324"/>
              <a:gd name="connsiteX19" fmla="*/ 6905018 w 13884495"/>
              <a:gd name="connsiteY19" fmla="*/ 67228 h 18703324"/>
              <a:gd name="connsiteX20" fmla="*/ 1450302 w 13884495"/>
              <a:gd name="connsiteY20" fmla="*/ 0 h 18703324"/>
              <a:gd name="connsiteX0" fmla="*/ 1450302 w 13703294"/>
              <a:gd name="connsiteY0" fmla="*/ 0 h 18703324"/>
              <a:gd name="connsiteX1" fmla="*/ 41032 w 13703294"/>
              <a:gd name="connsiteY1" fmla="*/ 6249 h 18703324"/>
              <a:gd name="connsiteX2" fmla="*/ 72557 w 13703294"/>
              <a:gd name="connsiteY2" fmla="*/ 9356805 h 18703324"/>
              <a:gd name="connsiteX3" fmla="*/ 48001 w 13703294"/>
              <a:gd name="connsiteY3" fmla="*/ 12692177 h 18703324"/>
              <a:gd name="connsiteX4" fmla="*/ 41805 w 13703294"/>
              <a:gd name="connsiteY4" fmla="*/ 16397176 h 18703324"/>
              <a:gd name="connsiteX5" fmla="*/ 117346 w 13703294"/>
              <a:gd name="connsiteY5" fmla="*/ 17667454 h 18703324"/>
              <a:gd name="connsiteX6" fmla="*/ 4847470 w 13703294"/>
              <a:gd name="connsiteY6" fmla="*/ 17613612 h 18703324"/>
              <a:gd name="connsiteX7" fmla="*/ 7434963 w 13703294"/>
              <a:gd name="connsiteY7" fmla="*/ 17592884 h 18703324"/>
              <a:gd name="connsiteX8" fmla="*/ 7677921 w 13703294"/>
              <a:gd name="connsiteY8" fmla="*/ 17616602 h 18703324"/>
              <a:gd name="connsiteX9" fmla="*/ 7938806 w 13703294"/>
              <a:gd name="connsiteY9" fmla="*/ 18703324 h 18703324"/>
              <a:gd name="connsiteX10" fmla="*/ 8289595 w 13703294"/>
              <a:gd name="connsiteY10" fmla="*/ 17603760 h 18703324"/>
              <a:gd name="connsiteX11" fmla="*/ 9138213 w 13703294"/>
              <a:gd name="connsiteY11" fmla="*/ 17590337 h 18703324"/>
              <a:gd name="connsiteX12" fmla="*/ 12956353 w 13703294"/>
              <a:gd name="connsiteY12" fmla="*/ 17637139 h 18703324"/>
              <a:gd name="connsiteX13" fmla="*/ 13631542 w 13703294"/>
              <a:gd name="connsiteY13" fmla="*/ 17612135 h 18703324"/>
              <a:gd name="connsiteX14" fmla="*/ 13698641 w 13703294"/>
              <a:gd name="connsiteY14" fmla="*/ 12465444 h 18703324"/>
              <a:gd name="connsiteX15" fmla="*/ 13692619 w 13703294"/>
              <a:gd name="connsiteY15" fmla="*/ 1691913 h 18703324"/>
              <a:gd name="connsiteX16" fmla="*/ 13685346 w 13703294"/>
              <a:gd name="connsiteY16" fmla="*/ 694089 h 18703324"/>
              <a:gd name="connsiteX17" fmla="*/ 13672612 w 13703294"/>
              <a:gd name="connsiteY17" fmla="*/ 60080 h 18703324"/>
              <a:gd name="connsiteX18" fmla="*/ 10836921 w 13703294"/>
              <a:gd name="connsiteY18" fmla="*/ 73099 h 18703324"/>
              <a:gd name="connsiteX19" fmla="*/ 6905018 w 13703294"/>
              <a:gd name="connsiteY19" fmla="*/ 67228 h 18703324"/>
              <a:gd name="connsiteX20" fmla="*/ 1450302 w 13703294"/>
              <a:gd name="connsiteY20" fmla="*/ 0 h 18703324"/>
              <a:gd name="connsiteX0" fmla="*/ 1450302 w 13703294"/>
              <a:gd name="connsiteY0" fmla="*/ 123918 h 18827242"/>
              <a:gd name="connsiteX1" fmla="*/ 41032 w 13703294"/>
              <a:gd name="connsiteY1" fmla="*/ 130167 h 18827242"/>
              <a:gd name="connsiteX2" fmla="*/ 72557 w 13703294"/>
              <a:gd name="connsiteY2" fmla="*/ 9480723 h 18827242"/>
              <a:gd name="connsiteX3" fmla="*/ 48001 w 13703294"/>
              <a:gd name="connsiteY3" fmla="*/ 12816095 h 18827242"/>
              <a:gd name="connsiteX4" fmla="*/ 41805 w 13703294"/>
              <a:gd name="connsiteY4" fmla="*/ 16521094 h 18827242"/>
              <a:gd name="connsiteX5" fmla="*/ 117346 w 13703294"/>
              <a:gd name="connsiteY5" fmla="*/ 17791372 h 18827242"/>
              <a:gd name="connsiteX6" fmla="*/ 4847470 w 13703294"/>
              <a:gd name="connsiteY6" fmla="*/ 17737530 h 18827242"/>
              <a:gd name="connsiteX7" fmla="*/ 7434963 w 13703294"/>
              <a:gd name="connsiteY7" fmla="*/ 17716802 h 18827242"/>
              <a:gd name="connsiteX8" fmla="*/ 7677921 w 13703294"/>
              <a:gd name="connsiteY8" fmla="*/ 17740520 h 18827242"/>
              <a:gd name="connsiteX9" fmla="*/ 7938806 w 13703294"/>
              <a:gd name="connsiteY9" fmla="*/ 18827242 h 18827242"/>
              <a:gd name="connsiteX10" fmla="*/ 8289595 w 13703294"/>
              <a:gd name="connsiteY10" fmla="*/ 17727678 h 18827242"/>
              <a:gd name="connsiteX11" fmla="*/ 9138213 w 13703294"/>
              <a:gd name="connsiteY11" fmla="*/ 17714255 h 18827242"/>
              <a:gd name="connsiteX12" fmla="*/ 12956353 w 13703294"/>
              <a:gd name="connsiteY12" fmla="*/ 17761057 h 18827242"/>
              <a:gd name="connsiteX13" fmla="*/ 13631542 w 13703294"/>
              <a:gd name="connsiteY13" fmla="*/ 17736053 h 18827242"/>
              <a:gd name="connsiteX14" fmla="*/ 13698641 w 13703294"/>
              <a:gd name="connsiteY14" fmla="*/ 12589362 h 18827242"/>
              <a:gd name="connsiteX15" fmla="*/ 13692619 w 13703294"/>
              <a:gd name="connsiteY15" fmla="*/ 1815831 h 18827242"/>
              <a:gd name="connsiteX16" fmla="*/ 13685346 w 13703294"/>
              <a:gd name="connsiteY16" fmla="*/ 818007 h 18827242"/>
              <a:gd name="connsiteX17" fmla="*/ 13672612 w 13703294"/>
              <a:gd name="connsiteY17" fmla="*/ 183998 h 18827242"/>
              <a:gd name="connsiteX18" fmla="*/ 10836921 w 13703294"/>
              <a:gd name="connsiteY18" fmla="*/ 197017 h 18827242"/>
              <a:gd name="connsiteX19" fmla="*/ 6912570 w 13703294"/>
              <a:gd name="connsiteY19" fmla="*/ 0 h 18827242"/>
              <a:gd name="connsiteX20" fmla="*/ 1450302 w 13703294"/>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634507 w 13887499"/>
              <a:gd name="connsiteY0" fmla="*/ 123918 h 18827242"/>
              <a:gd name="connsiteX1" fmla="*/ 225237 w 13887499"/>
              <a:gd name="connsiteY1" fmla="*/ 130167 h 18827242"/>
              <a:gd name="connsiteX2" fmla="*/ 0 w 13887499"/>
              <a:gd name="connsiteY2" fmla="*/ 3005632 h 18827242"/>
              <a:gd name="connsiteX3" fmla="*/ 232206 w 13887499"/>
              <a:gd name="connsiteY3" fmla="*/ 12816095 h 18827242"/>
              <a:gd name="connsiteX4" fmla="*/ 226010 w 13887499"/>
              <a:gd name="connsiteY4" fmla="*/ 16521094 h 18827242"/>
              <a:gd name="connsiteX5" fmla="*/ 301551 w 13887499"/>
              <a:gd name="connsiteY5" fmla="*/ 17791372 h 18827242"/>
              <a:gd name="connsiteX6" fmla="*/ 5031675 w 13887499"/>
              <a:gd name="connsiteY6" fmla="*/ 17737530 h 18827242"/>
              <a:gd name="connsiteX7" fmla="*/ 7619168 w 13887499"/>
              <a:gd name="connsiteY7" fmla="*/ 17716802 h 18827242"/>
              <a:gd name="connsiteX8" fmla="*/ 7862126 w 13887499"/>
              <a:gd name="connsiteY8" fmla="*/ 17740520 h 18827242"/>
              <a:gd name="connsiteX9" fmla="*/ 8123011 w 13887499"/>
              <a:gd name="connsiteY9" fmla="*/ 18827242 h 18827242"/>
              <a:gd name="connsiteX10" fmla="*/ 8473800 w 13887499"/>
              <a:gd name="connsiteY10" fmla="*/ 17727678 h 18827242"/>
              <a:gd name="connsiteX11" fmla="*/ 9322418 w 13887499"/>
              <a:gd name="connsiteY11" fmla="*/ 17714255 h 18827242"/>
              <a:gd name="connsiteX12" fmla="*/ 13140558 w 13887499"/>
              <a:gd name="connsiteY12" fmla="*/ 17761057 h 18827242"/>
              <a:gd name="connsiteX13" fmla="*/ 13815747 w 13887499"/>
              <a:gd name="connsiteY13" fmla="*/ 17736053 h 18827242"/>
              <a:gd name="connsiteX14" fmla="*/ 13882846 w 13887499"/>
              <a:gd name="connsiteY14" fmla="*/ 12589362 h 18827242"/>
              <a:gd name="connsiteX15" fmla="*/ 13876824 w 13887499"/>
              <a:gd name="connsiteY15" fmla="*/ 1815831 h 18827242"/>
              <a:gd name="connsiteX16" fmla="*/ 13869551 w 13887499"/>
              <a:gd name="connsiteY16" fmla="*/ 818007 h 18827242"/>
              <a:gd name="connsiteX17" fmla="*/ 13856817 w 13887499"/>
              <a:gd name="connsiteY17" fmla="*/ 183998 h 18827242"/>
              <a:gd name="connsiteX18" fmla="*/ 11021126 w 13887499"/>
              <a:gd name="connsiteY18" fmla="*/ 197017 h 18827242"/>
              <a:gd name="connsiteX19" fmla="*/ 7096775 w 13887499"/>
              <a:gd name="connsiteY19" fmla="*/ 0 h 18827242"/>
              <a:gd name="connsiteX20" fmla="*/ 1634507 w 13887499"/>
              <a:gd name="connsiteY20" fmla="*/ 123918 h 18827242"/>
              <a:gd name="connsiteX0" fmla="*/ 1543884 w 13796876"/>
              <a:gd name="connsiteY0" fmla="*/ 123918 h 18827242"/>
              <a:gd name="connsiteX1" fmla="*/ 134614 w 13796876"/>
              <a:gd name="connsiteY1" fmla="*/ 130167 h 18827242"/>
              <a:gd name="connsiteX2" fmla="*/ 0 w 13796876"/>
              <a:gd name="connsiteY2" fmla="*/ 3005632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43884 w 13796876"/>
              <a:gd name="connsiteY0" fmla="*/ 123918 h 18827242"/>
              <a:gd name="connsiteX1" fmla="*/ 134614 w 13796876"/>
              <a:gd name="connsiteY1" fmla="*/ 130167 h 18827242"/>
              <a:gd name="connsiteX2" fmla="*/ 0 w 13796876"/>
              <a:gd name="connsiteY2" fmla="*/ 2264943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06125 w 13759117"/>
              <a:gd name="connsiteY0" fmla="*/ 123918 h 18827242"/>
              <a:gd name="connsiteX1" fmla="*/ 96855 w 13759117"/>
              <a:gd name="connsiteY1" fmla="*/ 130167 h 18827242"/>
              <a:gd name="connsiteX2" fmla="*/ 0 w 13759117"/>
              <a:gd name="connsiteY2" fmla="*/ 2217156 h 18827242"/>
              <a:gd name="connsiteX3" fmla="*/ 103824 w 13759117"/>
              <a:gd name="connsiteY3" fmla="*/ 12816095 h 18827242"/>
              <a:gd name="connsiteX4" fmla="*/ 97628 w 13759117"/>
              <a:gd name="connsiteY4" fmla="*/ 16521094 h 18827242"/>
              <a:gd name="connsiteX5" fmla="*/ 173169 w 13759117"/>
              <a:gd name="connsiteY5" fmla="*/ 17791372 h 18827242"/>
              <a:gd name="connsiteX6" fmla="*/ 4903293 w 13759117"/>
              <a:gd name="connsiteY6" fmla="*/ 17737530 h 18827242"/>
              <a:gd name="connsiteX7" fmla="*/ 7490786 w 13759117"/>
              <a:gd name="connsiteY7" fmla="*/ 17716802 h 18827242"/>
              <a:gd name="connsiteX8" fmla="*/ 7733744 w 13759117"/>
              <a:gd name="connsiteY8" fmla="*/ 17740520 h 18827242"/>
              <a:gd name="connsiteX9" fmla="*/ 7994629 w 13759117"/>
              <a:gd name="connsiteY9" fmla="*/ 18827242 h 18827242"/>
              <a:gd name="connsiteX10" fmla="*/ 8345418 w 13759117"/>
              <a:gd name="connsiteY10" fmla="*/ 17727678 h 18827242"/>
              <a:gd name="connsiteX11" fmla="*/ 9194036 w 13759117"/>
              <a:gd name="connsiteY11" fmla="*/ 17714255 h 18827242"/>
              <a:gd name="connsiteX12" fmla="*/ 13012176 w 13759117"/>
              <a:gd name="connsiteY12" fmla="*/ 17761057 h 18827242"/>
              <a:gd name="connsiteX13" fmla="*/ 13687365 w 13759117"/>
              <a:gd name="connsiteY13" fmla="*/ 17736053 h 18827242"/>
              <a:gd name="connsiteX14" fmla="*/ 13754464 w 13759117"/>
              <a:gd name="connsiteY14" fmla="*/ 12589362 h 18827242"/>
              <a:gd name="connsiteX15" fmla="*/ 13748442 w 13759117"/>
              <a:gd name="connsiteY15" fmla="*/ 1815831 h 18827242"/>
              <a:gd name="connsiteX16" fmla="*/ 13741169 w 13759117"/>
              <a:gd name="connsiteY16" fmla="*/ 818007 h 18827242"/>
              <a:gd name="connsiteX17" fmla="*/ 13728435 w 13759117"/>
              <a:gd name="connsiteY17" fmla="*/ 183998 h 18827242"/>
              <a:gd name="connsiteX18" fmla="*/ 10892744 w 13759117"/>
              <a:gd name="connsiteY18" fmla="*/ 197017 h 18827242"/>
              <a:gd name="connsiteX19" fmla="*/ 6968393 w 13759117"/>
              <a:gd name="connsiteY19" fmla="*/ 0 h 18827242"/>
              <a:gd name="connsiteX20" fmla="*/ 1506125 w 1375911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73694 w 13728987"/>
              <a:gd name="connsiteY3" fmla="*/ 12816095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713939 w 13966931"/>
              <a:gd name="connsiteY0" fmla="*/ 123918 h 18827242"/>
              <a:gd name="connsiteX1" fmla="*/ 304669 w 13966931"/>
              <a:gd name="connsiteY1" fmla="*/ 130167 h 18827242"/>
              <a:gd name="connsiteX2" fmla="*/ 238021 w 13966931"/>
              <a:gd name="connsiteY2" fmla="*/ 1715395 h 18827242"/>
              <a:gd name="connsiteX3" fmla="*/ 281431 w 13966931"/>
              <a:gd name="connsiteY3" fmla="*/ 12911667 h 18827242"/>
              <a:gd name="connsiteX4" fmla="*/ 282787 w 13966931"/>
              <a:gd name="connsiteY4" fmla="*/ 16664453 h 18827242"/>
              <a:gd name="connsiteX5" fmla="*/ 380983 w 13966931"/>
              <a:gd name="connsiteY5" fmla="*/ 17791372 h 18827242"/>
              <a:gd name="connsiteX6" fmla="*/ 5111107 w 13966931"/>
              <a:gd name="connsiteY6" fmla="*/ 17737530 h 18827242"/>
              <a:gd name="connsiteX7" fmla="*/ 7698600 w 13966931"/>
              <a:gd name="connsiteY7" fmla="*/ 17716802 h 18827242"/>
              <a:gd name="connsiteX8" fmla="*/ 7941558 w 13966931"/>
              <a:gd name="connsiteY8" fmla="*/ 17740520 h 18827242"/>
              <a:gd name="connsiteX9" fmla="*/ 8202443 w 13966931"/>
              <a:gd name="connsiteY9" fmla="*/ 18827242 h 18827242"/>
              <a:gd name="connsiteX10" fmla="*/ 8553232 w 13966931"/>
              <a:gd name="connsiteY10" fmla="*/ 17727678 h 18827242"/>
              <a:gd name="connsiteX11" fmla="*/ 9401850 w 13966931"/>
              <a:gd name="connsiteY11" fmla="*/ 17714255 h 18827242"/>
              <a:gd name="connsiteX12" fmla="*/ 13219990 w 13966931"/>
              <a:gd name="connsiteY12" fmla="*/ 17761057 h 18827242"/>
              <a:gd name="connsiteX13" fmla="*/ 13895179 w 13966931"/>
              <a:gd name="connsiteY13" fmla="*/ 17736053 h 18827242"/>
              <a:gd name="connsiteX14" fmla="*/ 13962278 w 13966931"/>
              <a:gd name="connsiteY14" fmla="*/ 12589362 h 18827242"/>
              <a:gd name="connsiteX15" fmla="*/ 13956256 w 13966931"/>
              <a:gd name="connsiteY15" fmla="*/ 1815831 h 18827242"/>
              <a:gd name="connsiteX16" fmla="*/ 13948983 w 13966931"/>
              <a:gd name="connsiteY16" fmla="*/ 818007 h 18827242"/>
              <a:gd name="connsiteX17" fmla="*/ 13936249 w 13966931"/>
              <a:gd name="connsiteY17" fmla="*/ 183998 h 18827242"/>
              <a:gd name="connsiteX18" fmla="*/ 11100558 w 13966931"/>
              <a:gd name="connsiteY18" fmla="*/ 197017 h 18827242"/>
              <a:gd name="connsiteX19" fmla="*/ 7176207 w 13966931"/>
              <a:gd name="connsiteY19" fmla="*/ 0 h 18827242"/>
              <a:gd name="connsiteX20" fmla="*/ 1713939 w 13966931"/>
              <a:gd name="connsiteY20" fmla="*/ 123918 h 18827242"/>
              <a:gd name="connsiteX0" fmla="*/ 1790866 w 14043858"/>
              <a:gd name="connsiteY0" fmla="*/ 123918 h 18827242"/>
              <a:gd name="connsiteX1" fmla="*/ 381596 w 14043858"/>
              <a:gd name="connsiteY1" fmla="*/ 130167 h 18827242"/>
              <a:gd name="connsiteX2" fmla="*/ 314948 w 14043858"/>
              <a:gd name="connsiteY2" fmla="*/ 1715395 h 18827242"/>
              <a:gd name="connsiteX3" fmla="*/ 358358 w 14043858"/>
              <a:gd name="connsiteY3" fmla="*/ 12911667 h 18827242"/>
              <a:gd name="connsiteX4" fmla="*/ 359714 w 14043858"/>
              <a:gd name="connsiteY4" fmla="*/ 16664453 h 18827242"/>
              <a:gd name="connsiteX5" fmla="*/ 352184 w 14043858"/>
              <a:gd name="connsiteY5" fmla="*/ 17767479 h 18827242"/>
              <a:gd name="connsiteX6" fmla="*/ 5188034 w 14043858"/>
              <a:gd name="connsiteY6" fmla="*/ 17737530 h 18827242"/>
              <a:gd name="connsiteX7" fmla="*/ 7775527 w 14043858"/>
              <a:gd name="connsiteY7" fmla="*/ 17716802 h 18827242"/>
              <a:gd name="connsiteX8" fmla="*/ 8018485 w 14043858"/>
              <a:gd name="connsiteY8" fmla="*/ 17740520 h 18827242"/>
              <a:gd name="connsiteX9" fmla="*/ 8279370 w 14043858"/>
              <a:gd name="connsiteY9" fmla="*/ 18827242 h 18827242"/>
              <a:gd name="connsiteX10" fmla="*/ 8630159 w 14043858"/>
              <a:gd name="connsiteY10" fmla="*/ 17727678 h 18827242"/>
              <a:gd name="connsiteX11" fmla="*/ 9478777 w 14043858"/>
              <a:gd name="connsiteY11" fmla="*/ 17714255 h 18827242"/>
              <a:gd name="connsiteX12" fmla="*/ 13296917 w 14043858"/>
              <a:gd name="connsiteY12" fmla="*/ 17761057 h 18827242"/>
              <a:gd name="connsiteX13" fmla="*/ 13972106 w 14043858"/>
              <a:gd name="connsiteY13" fmla="*/ 17736053 h 18827242"/>
              <a:gd name="connsiteX14" fmla="*/ 14039205 w 14043858"/>
              <a:gd name="connsiteY14" fmla="*/ 12589362 h 18827242"/>
              <a:gd name="connsiteX15" fmla="*/ 14033183 w 14043858"/>
              <a:gd name="connsiteY15" fmla="*/ 1815831 h 18827242"/>
              <a:gd name="connsiteX16" fmla="*/ 14025910 w 14043858"/>
              <a:gd name="connsiteY16" fmla="*/ 818007 h 18827242"/>
              <a:gd name="connsiteX17" fmla="*/ 14013176 w 14043858"/>
              <a:gd name="connsiteY17" fmla="*/ 183998 h 18827242"/>
              <a:gd name="connsiteX18" fmla="*/ 11177485 w 14043858"/>
              <a:gd name="connsiteY18" fmla="*/ 197017 h 18827242"/>
              <a:gd name="connsiteX19" fmla="*/ 7253134 w 14043858"/>
              <a:gd name="connsiteY19" fmla="*/ 0 h 18827242"/>
              <a:gd name="connsiteX20" fmla="*/ 1790866 w 14043858"/>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3731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8262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728987" h="18827242">
                <a:moveTo>
                  <a:pt x="1475995" y="123918"/>
                </a:moveTo>
                <a:lnTo>
                  <a:pt x="66725" y="130167"/>
                </a:lnTo>
                <a:cubicBezTo>
                  <a:pt x="-52497" y="136800"/>
                  <a:pt x="30958" y="1668443"/>
                  <a:pt x="77" y="1715395"/>
                </a:cubicBezTo>
                <a:cubicBezTo>
                  <a:pt x="12030" y="2787368"/>
                  <a:pt x="31534" y="10406099"/>
                  <a:pt x="43487" y="12911667"/>
                </a:cubicBezTo>
                <a:cubicBezTo>
                  <a:pt x="51396" y="13716648"/>
                  <a:pt x="25934" y="15824926"/>
                  <a:pt x="44843" y="16664453"/>
                </a:cubicBezTo>
                <a:cubicBezTo>
                  <a:pt x="60986" y="17348981"/>
                  <a:pt x="14206" y="17755888"/>
                  <a:pt x="82623" y="17767479"/>
                </a:cubicBezTo>
                <a:cubicBezTo>
                  <a:pt x="895396" y="17905176"/>
                  <a:pt x="3258562" y="17768490"/>
                  <a:pt x="4873163" y="17737530"/>
                </a:cubicBezTo>
                <a:lnTo>
                  <a:pt x="7460656" y="17716802"/>
                </a:lnTo>
                <a:cubicBezTo>
                  <a:pt x="7516103" y="17716329"/>
                  <a:pt x="7679687" y="17679213"/>
                  <a:pt x="7703614" y="17740520"/>
                </a:cubicBezTo>
                <a:cubicBezTo>
                  <a:pt x="7777504" y="17929845"/>
                  <a:pt x="7924540" y="18683015"/>
                  <a:pt x="7964499" y="18827242"/>
                </a:cubicBezTo>
                <a:cubicBezTo>
                  <a:pt x="8011490" y="18716320"/>
                  <a:pt x="8136116" y="18053443"/>
                  <a:pt x="8315288" y="17727678"/>
                </a:cubicBezTo>
                <a:cubicBezTo>
                  <a:pt x="8402277" y="17724938"/>
                  <a:pt x="8802694" y="17721170"/>
                  <a:pt x="9163906" y="17714255"/>
                </a:cubicBezTo>
                <a:lnTo>
                  <a:pt x="12982046" y="17761057"/>
                </a:lnTo>
                <a:cubicBezTo>
                  <a:pt x="13526076" y="17823070"/>
                  <a:pt x="13455159" y="17756054"/>
                  <a:pt x="13657235" y="17736053"/>
                </a:cubicBezTo>
                <a:cubicBezTo>
                  <a:pt x="13695678" y="17530533"/>
                  <a:pt x="13710990" y="14374663"/>
                  <a:pt x="13724334" y="12589362"/>
                </a:cubicBezTo>
                <a:cubicBezTo>
                  <a:pt x="13713904" y="9859776"/>
                  <a:pt x="13727777" y="3780329"/>
                  <a:pt x="13718312" y="1815831"/>
                </a:cubicBezTo>
                <a:cubicBezTo>
                  <a:pt x="13718521" y="-177919"/>
                  <a:pt x="13721925" y="1085997"/>
                  <a:pt x="13711039" y="818007"/>
                </a:cubicBezTo>
                <a:cubicBezTo>
                  <a:pt x="13700153" y="550017"/>
                  <a:pt x="13765243" y="191924"/>
                  <a:pt x="13698305" y="183998"/>
                </a:cubicBezTo>
                <a:cubicBezTo>
                  <a:pt x="13215788" y="126864"/>
                  <a:pt x="11989288" y="227683"/>
                  <a:pt x="10862614" y="197017"/>
                </a:cubicBezTo>
                <a:cubicBezTo>
                  <a:pt x="9735940" y="166351"/>
                  <a:pt x="8246380" y="65672"/>
                  <a:pt x="6938263" y="0"/>
                </a:cubicBezTo>
                <a:lnTo>
                  <a:pt x="1475995" y="123918"/>
                </a:lnTo>
                <a:close/>
              </a:path>
            </a:pathLst>
          </a:custGeom>
          <a:solidFill>
            <a:schemeClr val="bg1"/>
          </a:solidFill>
          <a:ln w="19050" cap="flat">
            <a:noFill/>
            <a:prstDash val="solid"/>
            <a:miter/>
          </a:ln>
        </p:spPr>
        <p:txBody>
          <a:bodyPr wrap="square" rtlCol="0" anchor="ctr">
            <a:noAutofit/>
          </a:bodyPr>
          <a:lstStyle/>
          <a:p>
            <a:endParaRPr lang="en-US"/>
          </a:p>
        </p:txBody>
      </p:sp>
      <p:sp>
        <p:nvSpPr>
          <p:cNvPr id="15" name="Freeform: Shape 14">
            <a:extLst>
              <a:ext uri="{FF2B5EF4-FFF2-40B4-BE49-F238E27FC236}">
                <a16:creationId xmlns:a16="http://schemas.microsoft.com/office/drawing/2014/main" id="{FDF0A576-7F35-49A7-97B1-027F4C0378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6343" y="290100"/>
            <a:ext cx="11426356" cy="4871247"/>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10007288 w 11603130"/>
              <a:gd name="connsiteY15" fmla="*/ 5914499 h 6362961"/>
              <a:gd name="connsiteX16" fmla="*/ 10927227 w 11603130"/>
              <a:gd name="connsiteY16" fmla="*/ 5922366 h 6362961"/>
              <a:gd name="connsiteX17" fmla="*/ 11562333 w 11603130"/>
              <a:gd name="connsiteY17" fmla="*/ 5906085 h 6362961"/>
              <a:gd name="connsiteX18" fmla="*/ 11571244 w 11603130"/>
              <a:gd name="connsiteY18" fmla="*/ 2621674 h 6362961"/>
              <a:gd name="connsiteX19" fmla="*/ 11561892 w 11603130"/>
              <a:gd name="connsiteY19" fmla="*/ 176313 h 6362961"/>
              <a:gd name="connsiteX20" fmla="*/ 11289537 w 11603130"/>
              <a:gd name="connsiteY20" fmla="*/ 107615 h 6362961"/>
              <a:gd name="connsiteX21" fmla="*/ 10689999 w 11603130"/>
              <a:gd name="connsiteY21" fmla="*/ 70591 h 6362961"/>
              <a:gd name="connsiteX22" fmla="*/ 7599878 w 11603130"/>
              <a:gd name="connsiteY22" fmla="*/ 75910 h 6362961"/>
              <a:gd name="connsiteX23" fmla="*/ 1892744 w 11603130"/>
              <a:gd name="connsiteY23" fmla="*/ 0 h 6362961"/>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0 w 11603130"/>
              <a:gd name="connsiteY10" fmla="*/ 5914173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294199 w 11603130"/>
              <a:gd name="connsiteY9" fmla="*/ 5913031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484139 w 11603130"/>
              <a:gd name="connsiteY8" fmla="*/ 5922735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597724"/>
              <a:gd name="connsiteY0" fmla="*/ 34441 h 6506883"/>
              <a:gd name="connsiteX1" fmla="*/ 304663 w 11597724"/>
              <a:gd name="connsiteY1" fmla="*/ 45202 h 6506883"/>
              <a:gd name="connsiteX2" fmla="*/ 0 w 11597724"/>
              <a:gd name="connsiteY2" fmla="*/ 82383 h 6506883"/>
              <a:gd name="connsiteX3" fmla="*/ 0 w 11597724"/>
              <a:gd name="connsiteY3" fmla="*/ 943587 h 6506883"/>
              <a:gd name="connsiteX4" fmla="*/ 4597 w 11597724"/>
              <a:gd name="connsiteY4" fmla="*/ 943587 h 6506883"/>
              <a:gd name="connsiteX5" fmla="*/ 8568 w 11597724"/>
              <a:gd name="connsiteY5" fmla="*/ 1123349 h 6506883"/>
              <a:gd name="connsiteX6" fmla="*/ 88972 w 11597724"/>
              <a:gd name="connsiteY6" fmla="*/ 3558289 h 6506883"/>
              <a:gd name="connsiteX7" fmla="*/ 148480 w 11597724"/>
              <a:gd name="connsiteY7" fmla="*/ 5965282 h 6506883"/>
              <a:gd name="connsiteX8" fmla="*/ 5484139 w 11597724"/>
              <a:gd name="connsiteY8" fmla="*/ 5957176 h 6506883"/>
              <a:gd name="connsiteX9" fmla="*/ 8071632 w 11597724"/>
              <a:gd name="connsiteY9" fmla="*/ 5936448 h 6506883"/>
              <a:gd name="connsiteX10" fmla="*/ 8334742 w 11597724"/>
              <a:gd name="connsiteY10" fmla="*/ 5947195 h 6506883"/>
              <a:gd name="connsiteX11" fmla="*/ 8300328 w 11597724"/>
              <a:gd name="connsiteY11" fmla="*/ 6506883 h 6506883"/>
              <a:gd name="connsiteX12" fmla="*/ 8951337 w 11597724"/>
              <a:gd name="connsiteY12" fmla="*/ 5947320 h 6506883"/>
              <a:gd name="connsiteX13" fmla="*/ 9774882 w 11597724"/>
              <a:gd name="connsiteY13" fmla="*/ 5933901 h 6506883"/>
              <a:gd name="connsiteX14" fmla="*/ 10927227 w 11597724"/>
              <a:gd name="connsiteY14" fmla="*/ 5956807 h 6506883"/>
              <a:gd name="connsiteX15" fmla="*/ 11562334 w 11597724"/>
              <a:gd name="connsiteY15" fmla="*/ 5952692 h 6506883"/>
              <a:gd name="connsiteX16" fmla="*/ 11571244 w 11597724"/>
              <a:gd name="connsiteY16" fmla="*/ 2656115 h 6506883"/>
              <a:gd name="connsiteX17" fmla="*/ 11561892 w 11597724"/>
              <a:gd name="connsiteY17" fmla="*/ 210754 h 6506883"/>
              <a:gd name="connsiteX18" fmla="*/ 11386303 w 11597724"/>
              <a:gd name="connsiteY18" fmla="*/ 117726 h 6506883"/>
              <a:gd name="connsiteX19" fmla="*/ 10689999 w 11597724"/>
              <a:gd name="connsiteY19" fmla="*/ 105032 h 6506883"/>
              <a:gd name="connsiteX20" fmla="*/ 7599878 w 11597724"/>
              <a:gd name="connsiteY20" fmla="*/ 110351 h 6506883"/>
              <a:gd name="connsiteX21" fmla="*/ 1892744 w 11597724"/>
              <a:gd name="connsiteY21" fmla="*/ 34441 h 6506883"/>
              <a:gd name="connsiteX0" fmla="*/ 1892744 w 11597724"/>
              <a:gd name="connsiteY0" fmla="*/ 34443 h 6506885"/>
              <a:gd name="connsiteX1" fmla="*/ 304663 w 11597724"/>
              <a:gd name="connsiteY1" fmla="*/ 45204 h 6506885"/>
              <a:gd name="connsiteX2" fmla="*/ 0 w 11597724"/>
              <a:gd name="connsiteY2" fmla="*/ 82385 h 6506885"/>
              <a:gd name="connsiteX3" fmla="*/ 0 w 11597724"/>
              <a:gd name="connsiteY3" fmla="*/ 943589 h 6506885"/>
              <a:gd name="connsiteX4" fmla="*/ 4597 w 11597724"/>
              <a:gd name="connsiteY4" fmla="*/ 943589 h 6506885"/>
              <a:gd name="connsiteX5" fmla="*/ 8568 w 11597724"/>
              <a:gd name="connsiteY5" fmla="*/ 1123351 h 6506885"/>
              <a:gd name="connsiteX6" fmla="*/ 88972 w 11597724"/>
              <a:gd name="connsiteY6" fmla="*/ 3558291 h 6506885"/>
              <a:gd name="connsiteX7" fmla="*/ 148480 w 11597724"/>
              <a:gd name="connsiteY7" fmla="*/ 5965284 h 6506885"/>
              <a:gd name="connsiteX8" fmla="*/ 5484139 w 11597724"/>
              <a:gd name="connsiteY8" fmla="*/ 5957178 h 6506885"/>
              <a:gd name="connsiteX9" fmla="*/ 8071632 w 11597724"/>
              <a:gd name="connsiteY9" fmla="*/ 5936450 h 6506885"/>
              <a:gd name="connsiteX10" fmla="*/ 8334742 w 11597724"/>
              <a:gd name="connsiteY10" fmla="*/ 5947197 h 6506885"/>
              <a:gd name="connsiteX11" fmla="*/ 8300328 w 11597724"/>
              <a:gd name="connsiteY11" fmla="*/ 6506885 h 6506885"/>
              <a:gd name="connsiteX12" fmla="*/ 8951337 w 11597724"/>
              <a:gd name="connsiteY12" fmla="*/ 5947322 h 6506885"/>
              <a:gd name="connsiteX13" fmla="*/ 9774882 w 11597724"/>
              <a:gd name="connsiteY13" fmla="*/ 5933903 h 6506885"/>
              <a:gd name="connsiteX14" fmla="*/ 10927227 w 11597724"/>
              <a:gd name="connsiteY14" fmla="*/ 5956809 h 6506885"/>
              <a:gd name="connsiteX15" fmla="*/ 11562334 w 11597724"/>
              <a:gd name="connsiteY15" fmla="*/ 5952694 h 6506885"/>
              <a:gd name="connsiteX16" fmla="*/ 11571244 w 11597724"/>
              <a:gd name="connsiteY16" fmla="*/ 2656117 h 6506885"/>
              <a:gd name="connsiteX17" fmla="*/ 11561892 w 11597724"/>
              <a:gd name="connsiteY17" fmla="*/ 210756 h 6506885"/>
              <a:gd name="connsiteX18" fmla="*/ 11386303 w 11597724"/>
              <a:gd name="connsiteY18" fmla="*/ 117728 h 6506885"/>
              <a:gd name="connsiteX19" fmla="*/ 10689999 w 11597724"/>
              <a:gd name="connsiteY19" fmla="*/ 105034 h 6506885"/>
              <a:gd name="connsiteX20" fmla="*/ 7599878 w 11597724"/>
              <a:gd name="connsiteY20" fmla="*/ 110353 h 6506885"/>
              <a:gd name="connsiteX21" fmla="*/ 1892744 w 11597724"/>
              <a:gd name="connsiteY21" fmla="*/ 34443 h 6506885"/>
              <a:gd name="connsiteX0" fmla="*/ 1892744 w 11601890"/>
              <a:gd name="connsiteY0" fmla="*/ -1 h 6472441"/>
              <a:gd name="connsiteX1" fmla="*/ 304663 w 11601890"/>
              <a:gd name="connsiteY1" fmla="*/ 10760 h 6472441"/>
              <a:gd name="connsiteX2" fmla="*/ 0 w 11601890"/>
              <a:gd name="connsiteY2" fmla="*/ 47941 h 6472441"/>
              <a:gd name="connsiteX3" fmla="*/ 0 w 11601890"/>
              <a:gd name="connsiteY3" fmla="*/ 909145 h 6472441"/>
              <a:gd name="connsiteX4" fmla="*/ 4597 w 11601890"/>
              <a:gd name="connsiteY4" fmla="*/ 909145 h 6472441"/>
              <a:gd name="connsiteX5" fmla="*/ 8568 w 11601890"/>
              <a:gd name="connsiteY5" fmla="*/ 1088907 h 6472441"/>
              <a:gd name="connsiteX6" fmla="*/ 88972 w 11601890"/>
              <a:gd name="connsiteY6" fmla="*/ 3523847 h 6472441"/>
              <a:gd name="connsiteX7" fmla="*/ 148480 w 11601890"/>
              <a:gd name="connsiteY7" fmla="*/ 5930840 h 6472441"/>
              <a:gd name="connsiteX8" fmla="*/ 5484139 w 11601890"/>
              <a:gd name="connsiteY8" fmla="*/ 5922734 h 6472441"/>
              <a:gd name="connsiteX9" fmla="*/ 8071632 w 11601890"/>
              <a:gd name="connsiteY9" fmla="*/ 5902006 h 6472441"/>
              <a:gd name="connsiteX10" fmla="*/ 8334742 w 11601890"/>
              <a:gd name="connsiteY10" fmla="*/ 5912753 h 6472441"/>
              <a:gd name="connsiteX11" fmla="*/ 8300328 w 11601890"/>
              <a:gd name="connsiteY11" fmla="*/ 6472441 h 6472441"/>
              <a:gd name="connsiteX12" fmla="*/ 8951337 w 11601890"/>
              <a:gd name="connsiteY12" fmla="*/ 5912878 h 6472441"/>
              <a:gd name="connsiteX13" fmla="*/ 9774882 w 11601890"/>
              <a:gd name="connsiteY13" fmla="*/ 5899459 h 6472441"/>
              <a:gd name="connsiteX14" fmla="*/ 10927227 w 11601890"/>
              <a:gd name="connsiteY14" fmla="*/ 5922365 h 6472441"/>
              <a:gd name="connsiteX15" fmla="*/ 11562334 w 11601890"/>
              <a:gd name="connsiteY15" fmla="*/ 5918250 h 6472441"/>
              <a:gd name="connsiteX16" fmla="*/ 11571244 w 11601890"/>
              <a:gd name="connsiteY16" fmla="*/ 2621673 h 6472441"/>
              <a:gd name="connsiteX17" fmla="*/ 11572643 w 11601890"/>
              <a:gd name="connsiteY17" fmla="*/ 261466 h 6472441"/>
              <a:gd name="connsiteX18" fmla="*/ 11386303 w 11601890"/>
              <a:gd name="connsiteY18" fmla="*/ 83284 h 6472441"/>
              <a:gd name="connsiteX19" fmla="*/ 10689999 w 11601890"/>
              <a:gd name="connsiteY19" fmla="*/ 70590 h 6472441"/>
              <a:gd name="connsiteX20" fmla="*/ 7599878 w 11601890"/>
              <a:gd name="connsiteY20" fmla="*/ 75909 h 6472441"/>
              <a:gd name="connsiteX21" fmla="*/ 1892744 w 11601890"/>
              <a:gd name="connsiteY21" fmla="*/ -1 h 6472441"/>
              <a:gd name="connsiteX0" fmla="*/ 1892744 w 11592538"/>
              <a:gd name="connsiteY0" fmla="*/ -1 h 6472441"/>
              <a:gd name="connsiteX1" fmla="*/ 304663 w 11592538"/>
              <a:gd name="connsiteY1" fmla="*/ 10760 h 6472441"/>
              <a:gd name="connsiteX2" fmla="*/ 0 w 11592538"/>
              <a:gd name="connsiteY2" fmla="*/ 47941 h 6472441"/>
              <a:gd name="connsiteX3" fmla="*/ 0 w 11592538"/>
              <a:gd name="connsiteY3" fmla="*/ 909145 h 6472441"/>
              <a:gd name="connsiteX4" fmla="*/ 4597 w 11592538"/>
              <a:gd name="connsiteY4" fmla="*/ 909145 h 6472441"/>
              <a:gd name="connsiteX5" fmla="*/ 8568 w 11592538"/>
              <a:gd name="connsiteY5" fmla="*/ 1088907 h 6472441"/>
              <a:gd name="connsiteX6" fmla="*/ 88972 w 11592538"/>
              <a:gd name="connsiteY6" fmla="*/ 3523847 h 6472441"/>
              <a:gd name="connsiteX7" fmla="*/ 148480 w 11592538"/>
              <a:gd name="connsiteY7" fmla="*/ 5930840 h 6472441"/>
              <a:gd name="connsiteX8" fmla="*/ 5484139 w 11592538"/>
              <a:gd name="connsiteY8" fmla="*/ 5922734 h 6472441"/>
              <a:gd name="connsiteX9" fmla="*/ 8071632 w 11592538"/>
              <a:gd name="connsiteY9" fmla="*/ 5902006 h 6472441"/>
              <a:gd name="connsiteX10" fmla="*/ 8334742 w 11592538"/>
              <a:gd name="connsiteY10" fmla="*/ 5912753 h 6472441"/>
              <a:gd name="connsiteX11" fmla="*/ 8300328 w 11592538"/>
              <a:gd name="connsiteY11" fmla="*/ 6472441 h 6472441"/>
              <a:gd name="connsiteX12" fmla="*/ 8951337 w 11592538"/>
              <a:gd name="connsiteY12" fmla="*/ 5912878 h 6472441"/>
              <a:gd name="connsiteX13" fmla="*/ 9774882 w 11592538"/>
              <a:gd name="connsiteY13" fmla="*/ 5899459 h 6472441"/>
              <a:gd name="connsiteX14" fmla="*/ 10927227 w 11592538"/>
              <a:gd name="connsiteY14" fmla="*/ 5922365 h 6472441"/>
              <a:gd name="connsiteX15" fmla="*/ 11562334 w 11592538"/>
              <a:gd name="connsiteY15" fmla="*/ 5918250 h 6472441"/>
              <a:gd name="connsiteX16" fmla="*/ 11571244 w 11592538"/>
              <a:gd name="connsiteY16" fmla="*/ 2621673 h 6472441"/>
              <a:gd name="connsiteX17" fmla="*/ 11572643 w 11592538"/>
              <a:gd name="connsiteY17" fmla="*/ 261466 h 6472441"/>
              <a:gd name="connsiteX18" fmla="*/ 11386303 w 11592538"/>
              <a:gd name="connsiteY18" fmla="*/ 83284 h 6472441"/>
              <a:gd name="connsiteX19" fmla="*/ 10689999 w 11592538"/>
              <a:gd name="connsiteY19" fmla="*/ 70590 h 6472441"/>
              <a:gd name="connsiteX20" fmla="*/ 7599878 w 11592538"/>
              <a:gd name="connsiteY20" fmla="*/ 75909 h 6472441"/>
              <a:gd name="connsiteX21" fmla="*/ 1892744 w 11592538"/>
              <a:gd name="connsiteY21" fmla="*/ -1 h 6472441"/>
              <a:gd name="connsiteX0" fmla="*/ 1892744 w 11586991"/>
              <a:gd name="connsiteY0" fmla="*/ -1 h 6472441"/>
              <a:gd name="connsiteX1" fmla="*/ 304663 w 11586991"/>
              <a:gd name="connsiteY1" fmla="*/ 10760 h 6472441"/>
              <a:gd name="connsiteX2" fmla="*/ 0 w 11586991"/>
              <a:gd name="connsiteY2" fmla="*/ 47941 h 6472441"/>
              <a:gd name="connsiteX3" fmla="*/ 0 w 11586991"/>
              <a:gd name="connsiteY3" fmla="*/ 909145 h 6472441"/>
              <a:gd name="connsiteX4" fmla="*/ 4597 w 11586991"/>
              <a:gd name="connsiteY4" fmla="*/ 909145 h 6472441"/>
              <a:gd name="connsiteX5" fmla="*/ 8568 w 11586991"/>
              <a:gd name="connsiteY5" fmla="*/ 1088907 h 6472441"/>
              <a:gd name="connsiteX6" fmla="*/ 88972 w 11586991"/>
              <a:gd name="connsiteY6" fmla="*/ 3523847 h 6472441"/>
              <a:gd name="connsiteX7" fmla="*/ 148480 w 11586991"/>
              <a:gd name="connsiteY7" fmla="*/ 5930840 h 6472441"/>
              <a:gd name="connsiteX8" fmla="*/ 5484139 w 11586991"/>
              <a:gd name="connsiteY8" fmla="*/ 5922734 h 6472441"/>
              <a:gd name="connsiteX9" fmla="*/ 8071632 w 11586991"/>
              <a:gd name="connsiteY9" fmla="*/ 5902006 h 6472441"/>
              <a:gd name="connsiteX10" fmla="*/ 8334742 w 11586991"/>
              <a:gd name="connsiteY10" fmla="*/ 5912753 h 6472441"/>
              <a:gd name="connsiteX11" fmla="*/ 8300328 w 11586991"/>
              <a:gd name="connsiteY11" fmla="*/ 6472441 h 6472441"/>
              <a:gd name="connsiteX12" fmla="*/ 8951337 w 11586991"/>
              <a:gd name="connsiteY12" fmla="*/ 5912878 h 6472441"/>
              <a:gd name="connsiteX13" fmla="*/ 9774882 w 11586991"/>
              <a:gd name="connsiteY13" fmla="*/ 5899459 h 6472441"/>
              <a:gd name="connsiteX14" fmla="*/ 10927227 w 11586991"/>
              <a:gd name="connsiteY14" fmla="*/ 5922365 h 6472441"/>
              <a:gd name="connsiteX15" fmla="*/ 11562334 w 11586991"/>
              <a:gd name="connsiteY15" fmla="*/ 5918250 h 6472441"/>
              <a:gd name="connsiteX16" fmla="*/ 11571244 w 11586991"/>
              <a:gd name="connsiteY16" fmla="*/ 2621673 h 6472441"/>
              <a:gd name="connsiteX17" fmla="*/ 11572643 w 11586991"/>
              <a:gd name="connsiteY17" fmla="*/ 261466 h 6472441"/>
              <a:gd name="connsiteX18" fmla="*/ 11386303 w 11586991"/>
              <a:gd name="connsiteY18" fmla="*/ 83284 h 6472441"/>
              <a:gd name="connsiteX19" fmla="*/ 10689999 w 11586991"/>
              <a:gd name="connsiteY19" fmla="*/ 70590 h 6472441"/>
              <a:gd name="connsiteX20" fmla="*/ 7599878 w 11586991"/>
              <a:gd name="connsiteY20" fmla="*/ 75909 h 6472441"/>
              <a:gd name="connsiteX21" fmla="*/ 1892744 w 11586991"/>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432992 w 11578768"/>
              <a:gd name="connsiteY1" fmla="*/ 34958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999684 w 11578768"/>
              <a:gd name="connsiteY0" fmla="*/ 13440 h 6437483"/>
              <a:gd name="connsiteX1" fmla="*/ 432992 w 11578768"/>
              <a:gd name="connsiteY1" fmla="*/ 0 h 6437483"/>
              <a:gd name="connsiteX2" fmla="*/ 0 w 11578768"/>
              <a:gd name="connsiteY2" fmla="*/ 85576 h 6437483"/>
              <a:gd name="connsiteX3" fmla="*/ 0 w 11578768"/>
              <a:gd name="connsiteY3" fmla="*/ 874187 h 6437483"/>
              <a:gd name="connsiteX4" fmla="*/ 4597 w 11578768"/>
              <a:gd name="connsiteY4" fmla="*/ 874187 h 6437483"/>
              <a:gd name="connsiteX5" fmla="*/ 8569 w 11578768"/>
              <a:gd name="connsiteY5" fmla="*/ 1406724 h 6437483"/>
              <a:gd name="connsiteX6" fmla="*/ 67470 w 11578768"/>
              <a:gd name="connsiteY6" fmla="*/ 4899989 h 6437483"/>
              <a:gd name="connsiteX7" fmla="*/ 148480 w 11578768"/>
              <a:gd name="connsiteY7" fmla="*/ 5895882 h 6437483"/>
              <a:gd name="connsiteX8" fmla="*/ 5484139 w 11578768"/>
              <a:gd name="connsiteY8" fmla="*/ 5887776 h 6437483"/>
              <a:gd name="connsiteX9" fmla="*/ 8071632 w 11578768"/>
              <a:gd name="connsiteY9" fmla="*/ 5867048 h 6437483"/>
              <a:gd name="connsiteX10" fmla="*/ 8302487 w 11578768"/>
              <a:gd name="connsiteY10" fmla="*/ 5877796 h 6437483"/>
              <a:gd name="connsiteX11" fmla="*/ 8300328 w 11578768"/>
              <a:gd name="connsiteY11" fmla="*/ 6437483 h 6437483"/>
              <a:gd name="connsiteX12" fmla="*/ 8951337 w 11578768"/>
              <a:gd name="connsiteY12" fmla="*/ 5877920 h 6437483"/>
              <a:gd name="connsiteX13" fmla="*/ 9774882 w 11578768"/>
              <a:gd name="connsiteY13" fmla="*/ 5864501 h 6437483"/>
              <a:gd name="connsiteX14" fmla="*/ 10927227 w 11578768"/>
              <a:gd name="connsiteY14" fmla="*/ 5887407 h 6437483"/>
              <a:gd name="connsiteX15" fmla="*/ 11562334 w 11578768"/>
              <a:gd name="connsiteY15" fmla="*/ 5883292 h 6437483"/>
              <a:gd name="connsiteX16" fmla="*/ 11571244 w 11578768"/>
              <a:gd name="connsiteY16" fmla="*/ 2586715 h 6437483"/>
              <a:gd name="connsiteX17" fmla="*/ 11572643 w 11578768"/>
              <a:gd name="connsiteY17" fmla="*/ 226508 h 6437483"/>
              <a:gd name="connsiteX18" fmla="*/ 11386303 w 11578768"/>
              <a:gd name="connsiteY18" fmla="*/ 48326 h 6437483"/>
              <a:gd name="connsiteX19" fmla="*/ 10689999 w 11578768"/>
              <a:gd name="connsiteY19" fmla="*/ 35632 h 6437483"/>
              <a:gd name="connsiteX20" fmla="*/ 7599878 w 11578768"/>
              <a:gd name="connsiteY20" fmla="*/ 40951 h 6437483"/>
              <a:gd name="connsiteX21" fmla="*/ 1999684 w 11578768"/>
              <a:gd name="connsiteY21" fmla="*/ 13440 h 643748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8951337 w 11578768"/>
              <a:gd name="connsiteY12" fmla="*/ 5864480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9084484 w 11578768"/>
              <a:gd name="connsiteY12" fmla="*/ 5864482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9"/>
              <a:gd name="connsiteY0" fmla="*/ 0 h 6462953"/>
              <a:gd name="connsiteX1" fmla="*/ 561320 w 11578769"/>
              <a:gd name="connsiteY1" fmla="*/ 10760 h 6462953"/>
              <a:gd name="connsiteX2" fmla="*/ 0 w 11578769"/>
              <a:gd name="connsiteY2" fmla="*/ 72136 h 6462953"/>
              <a:gd name="connsiteX3" fmla="*/ 0 w 11578769"/>
              <a:gd name="connsiteY3" fmla="*/ 860747 h 6462953"/>
              <a:gd name="connsiteX4" fmla="*/ 4597 w 11578769"/>
              <a:gd name="connsiteY4" fmla="*/ 860747 h 6462953"/>
              <a:gd name="connsiteX5" fmla="*/ 8569 w 11578769"/>
              <a:gd name="connsiteY5" fmla="*/ 1393284 h 6462953"/>
              <a:gd name="connsiteX6" fmla="*/ 67470 w 11578769"/>
              <a:gd name="connsiteY6" fmla="*/ 4886549 h 6462953"/>
              <a:gd name="connsiteX7" fmla="*/ 148480 w 11578769"/>
              <a:gd name="connsiteY7" fmla="*/ 5882442 h 6462953"/>
              <a:gd name="connsiteX8" fmla="*/ 5484139 w 11578769"/>
              <a:gd name="connsiteY8" fmla="*/ 5874336 h 6462953"/>
              <a:gd name="connsiteX9" fmla="*/ 8071632 w 11578769"/>
              <a:gd name="connsiteY9" fmla="*/ 5853608 h 6462953"/>
              <a:gd name="connsiteX10" fmla="*/ 8314590 w 11578769"/>
              <a:gd name="connsiteY10" fmla="*/ 5877326 h 6462953"/>
              <a:gd name="connsiteX11" fmla="*/ 8469786 w 11578769"/>
              <a:gd name="connsiteY11" fmla="*/ 6462953 h 6462953"/>
              <a:gd name="connsiteX12" fmla="*/ 8926264 w 11578769"/>
              <a:gd name="connsiteY12" fmla="*/ 5864484 h 6462953"/>
              <a:gd name="connsiteX13" fmla="*/ 9774882 w 11578769"/>
              <a:gd name="connsiteY13" fmla="*/ 5851061 h 6462953"/>
              <a:gd name="connsiteX14" fmla="*/ 10927227 w 11578769"/>
              <a:gd name="connsiteY14" fmla="*/ 5873967 h 6462953"/>
              <a:gd name="connsiteX15" fmla="*/ 11562334 w 11578769"/>
              <a:gd name="connsiteY15" fmla="*/ 5869852 h 6462953"/>
              <a:gd name="connsiteX16" fmla="*/ 11571244 w 11578769"/>
              <a:gd name="connsiteY16" fmla="*/ 2573275 h 6462953"/>
              <a:gd name="connsiteX17" fmla="*/ 11572643 w 11578769"/>
              <a:gd name="connsiteY17" fmla="*/ 213068 h 6462953"/>
              <a:gd name="connsiteX18" fmla="*/ 11386303 w 11578769"/>
              <a:gd name="connsiteY18" fmla="*/ 34886 h 6462953"/>
              <a:gd name="connsiteX19" fmla="*/ 10689999 w 11578769"/>
              <a:gd name="connsiteY19" fmla="*/ 22192 h 6462953"/>
              <a:gd name="connsiteX20" fmla="*/ 7599878 w 11578769"/>
              <a:gd name="connsiteY20" fmla="*/ 27511 h 6462953"/>
              <a:gd name="connsiteX21" fmla="*/ 1999684 w 11578769"/>
              <a:gd name="connsiteY21" fmla="*/ 0 h 6462953"/>
              <a:gd name="connsiteX0" fmla="*/ 1999684 w 11578769"/>
              <a:gd name="connsiteY0" fmla="*/ 0 h 6654630"/>
              <a:gd name="connsiteX1" fmla="*/ 561320 w 11578769"/>
              <a:gd name="connsiteY1" fmla="*/ 10760 h 6654630"/>
              <a:gd name="connsiteX2" fmla="*/ 0 w 11578769"/>
              <a:gd name="connsiteY2" fmla="*/ 72136 h 6654630"/>
              <a:gd name="connsiteX3" fmla="*/ 0 w 11578769"/>
              <a:gd name="connsiteY3" fmla="*/ 860747 h 6654630"/>
              <a:gd name="connsiteX4" fmla="*/ 4597 w 11578769"/>
              <a:gd name="connsiteY4" fmla="*/ 860747 h 6654630"/>
              <a:gd name="connsiteX5" fmla="*/ 8569 w 11578769"/>
              <a:gd name="connsiteY5" fmla="*/ 1393284 h 6654630"/>
              <a:gd name="connsiteX6" fmla="*/ 67470 w 11578769"/>
              <a:gd name="connsiteY6" fmla="*/ 4886549 h 6654630"/>
              <a:gd name="connsiteX7" fmla="*/ 148480 w 11578769"/>
              <a:gd name="connsiteY7" fmla="*/ 5882442 h 6654630"/>
              <a:gd name="connsiteX8" fmla="*/ 5484139 w 11578769"/>
              <a:gd name="connsiteY8" fmla="*/ 5874336 h 6654630"/>
              <a:gd name="connsiteX9" fmla="*/ 8071632 w 11578769"/>
              <a:gd name="connsiteY9" fmla="*/ 5853608 h 6654630"/>
              <a:gd name="connsiteX10" fmla="*/ 8314590 w 11578769"/>
              <a:gd name="connsiteY10" fmla="*/ 5877326 h 6654630"/>
              <a:gd name="connsiteX11" fmla="*/ 8570471 w 11578769"/>
              <a:gd name="connsiteY11" fmla="*/ 6654630 h 6654630"/>
              <a:gd name="connsiteX12" fmla="*/ 8926264 w 11578769"/>
              <a:gd name="connsiteY12" fmla="*/ 5864484 h 6654630"/>
              <a:gd name="connsiteX13" fmla="*/ 9774882 w 11578769"/>
              <a:gd name="connsiteY13" fmla="*/ 5851061 h 6654630"/>
              <a:gd name="connsiteX14" fmla="*/ 10927227 w 11578769"/>
              <a:gd name="connsiteY14" fmla="*/ 5873967 h 6654630"/>
              <a:gd name="connsiteX15" fmla="*/ 11562334 w 11578769"/>
              <a:gd name="connsiteY15" fmla="*/ 5869852 h 6654630"/>
              <a:gd name="connsiteX16" fmla="*/ 11571244 w 11578769"/>
              <a:gd name="connsiteY16" fmla="*/ 2573275 h 6654630"/>
              <a:gd name="connsiteX17" fmla="*/ 11572643 w 11578769"/>
              <a:gd name="connsiteY17" fmla="*/ 213068 h 6654630"/>
              <a:gd name="connsiteX18" fmla="*/ 11386303 w 11578769"/>
              <a:gd name="connsiteY18" fmla="*/ 34886 h 6654630"/>
              <a:gd name="connsiteX19" fmla="*/ 10689999 w 11578769"/>
              <a:gd name="connsiteY19" fmla="*/ 22192 h 6654630"/>
              <a:gd name="connsiteX20" fmla="*/ 7599878 w 11578769"/>
              <a:gd name="connsiteY20" fmla="*/ 27511 h 6654630"/>
              <a:gd name="connsiteX21" fmla="*/ 1999684 w 11578769"/>
              <a:gd name="connsiteY21" fmla="*/ 0 h 6654630"/>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213068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135715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39624 w 11578769"/>
              <a:gd name="connsiteY4" fmla="*/ 860749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8569 w 11578769"/>
              <a:gd name="connsiteY4" fmla="*/ 1393284 h 6964048"/>
              <a:gd name="connsiteX5" fmla="*/ 67470 w 11578769"/>
              <a:gd name="connsiteY5" fmla="*/ 4886548 h 6964048"/>
              <a:gd name="connsiteX6" fmla="*/ 128464 w 11578769"/>
              <a:gd name="connsiteY6" fmla="*/ 5882443 h 6964048"/>
              <a:gd name="connsiteX7" fmla="*/ 5484139 w 11578769"/>
              <a:gd name="connsiteY7" fmla="*/ 5874336 h 6964048"/>
              <a:gd name="connsiteX8" fmla="*/ 8071632 w 11578769"/>
              <a:gd name="connsiteY8" fmla="*/ 5853608 h 6964048"/>
              <a:gd name="connsiteX9" fmla="*/ 8314590 w 11578769"/>
              <a:gd name="connsiteY9" fmla="*/ 5877326 h 6964048"/>
              <a:gd name="connsiteX10" fmla="*/ 8575475 w 11578769"/>
              <a:gd name="connsiteY10" fmla="*/ 6964048 h 6964048"/>
              <a:gd name="connsiteX11" fmla="*/ 8926264 w 11578769"/>
              <a:gd name="connsiteY11" fmla="*/ 5864484 h 6964048"/>
              <a:gd name="connsiteX12" fmla="*/ 9774882 w 11578769"/>
              <a:gd name="connsiteY12" fmla="*/ 5851061 h 6964048"/>
              <a:gd name="connsiteX13" fmla="*/ 10927227 w 11578769"/>
              <a:gd name="connsiteY13" fmla="*/ 5873967 h 6964048"/>
              <a:gd name="connsiteX14" fmla="*/ 11562334 w 11578769"/>
              <a:gd name="connsiteY14" fmla="*/ 5869852 h 6964048"/>
              <a:gd name="connsiteX15" fmla="*/ 11571244 w 11578769"/>
              <a:gd name="connsiteY15" fmla="*/ 2573275 h 6964048"/>
              <a:gd name="connsiteX16" fmla="*/ 11572643 w 11578769"/>
              <a:gd name="connsiteY16" fmla="*/ 135715 h 6964048"/>
              <a:gd name="connsiteX17" fmla="*/ 11386303 w 11578769"/>
              <a:gd name="connsiteY17" fmla="*/ 34886 h 6964048"/>
              <a:gd name="connsiteX18" fmla="*/ 10689999 w 11578769"/>
              <a:gd name="connsiteY18" fmla="*/ 22192 h 6964048"/>
              <a:gd name="connsiteX19" fmla="*/ 7599878 w 11578769"/>
              <a:gd name="connsiteY19" fmla="*/ 27511 h 6964048"/>
              <a:gd name="connsiteX20" fmla="*/ 1999684 w 11578769"/>
              <a:gd name="connsiteY20" fmla="*/ 0 h 6964048"/>
              <a:gd name="connsiteX0" fmla="*/ 1991115 w 11570200"/>
              <a:gd name="connsiteY0" fmla="*/ 0 h 6964048"/>
              <a:gd name="connsiteX1" fmla="*/ 552751 w 11570200"/>
              <a:gd name="connsiteY1" fmla="*/ 10760 h 6964048"/>
              <a:gd name="connsiteX2" fmla="*/ 11446 w 11570200"/>
              <a:gd name="connsiteY2" fmla="*/ 56664 h 6964048"/>
              <a:gd name="connsiteX3" fmla="*/ 6442 w 11570200"/>
              <a:gd name="connsiteY3" fmla="*/ 845281 h 6964048"/>
              <a:gd name="connsiteX4" fmla="*/ 0 w 11570200"/>
              <a:gd name="connsiteY4" fmla="*/ 1393284 h 6964048"/>
              <a:gd name="connsiteX5" fmla="*/ 58901 w 11570200"/>
              <a:gd name="connsiteY5" fmla="*/ 4886548 h 6964048"/>
              <a:gd name="connsiteX6" fmla="*/ 119895 w 11570200"/>
              <a:gd name="connsiteY6" fmla="*/ 5882443 h 6964048"/>
              <a:gd name="connsiteX7" fmla="*/ 5475570 w 11570200"/>
              <a:gd name="connsiteY7" fmla="*/ 5874336 h 6964048"/>
              <a:gd name="connsiteX8" fmla="*/ 8063063 w 11570200"/>
              <a:gd name="connsiteY8" fmla="*/ 5853608 h 6964048"/>
              <a:gd name="connsiteX9" fmla="*/ 8306021 w 11570200"/>
              <a:gd name="connsiteY9" fmla="*/ 5877326 h 6964048"/>
              <a:gd name="connsiteX10" fmla="*/ 8566906 w 11570200"/>
              <a:gd name="connsiteY10" fmla="*/ 6964048 h 6964048"/>
              <a:gd name="connsiteX11" fmla="*/ 8917695 w 11570200"/>
              <a:gd name="connsiteY11" fmla="*/ 5864484 h 6964048"/>
              <a:gd name="connsiteX12" fmla="*/ 9766313 w 11570200"/>
              <a:gd name="connsiteY12" fmla="*/ 5851061 h 6964048"/>
              <a:gd name="connsiteX13" fmla="*/ 10918658 w 11570200"/>
              <a:gd name="connsiteY13" fmla="*/ 5873967 h 6964048"/>
              <a:gd name="connsiteX14" fmla="*/ 11553765 w 11570200"/>
              <a:gd name="connsiteY14" fmla="*/ 5869852 h 6964048"/>
              <a:gd name="connsiteX15" fmla="*/ 11562675 w 11570200"/>
              <a:gd name="connsiteY15" fmla="*/ 2573275 h 6964048"/>
              <a:gd name="connsiteX16" fmla="*/ 11564074 w 11570200"/>
              <a:gd name="connsiteY16" fmla="*/ 135715 h 6964048"/>
              <a:gd name="connsiteX17" fmla="*/ 11377734 w 11570200"/>
              <a:gd name="connsiteY17" fmla="*/ 34886 h 6964048"/>
              <a:gd name="connsiteX18" fmla="*/ 10681430 w 11570200"/>
              <a:gd name="connsiteY18" fmla="*/ 22192 h 6964048"/>
              <a:gd name="connsiteX19" fmla="*/ 7591309 w 11570200"/>
              <a:gd name="connsiteY19" fmla="*/ 27511 h 6964048"/>
              <a:gd name="connsiteX20" fmla="*/ 1991115 w 11570200"/>
              <a:gd name="connsiteY20" fmla="*/ 0 h 6964048"/>
              <a:gd name="connsiteX0" fmla="*/ 1984916 w 11564001"/>
              <a:gd name="connsiteY0" fmla="*/ 0 h 6964048"/>
              <a:gd name="connsiteX1" fmla="*/ 546552 w 11564001"/>
              <a:gd name="connsiteY1" fmla="*/ 10760 h 6964048"/>
              <a:gd name="connsiteX2" fmla="*/ 5247 w 11564001"/>
              <a:gd name="connsiteY2" fmla="*/ 56664 h 6964048"/>
              <a:gd name="connsiteX3" fmla="*/ 243 w 11564001"/>
              <a:gd name="connsiteY3" fmla="*/ 845281 h 6964048"/>
              <a:gd name="connsiteX4" fmla="*/ 8812 w 11564001"/>
              <a:gd name="connsiteY4" fmla="*/ 1671759 h 6964048"/>
              <a:gd name="connsiteX5" fmla="*/ 52702 w 11564001"/>
              <a:gd name="connsiteY5" fmla="*/ 4886548 h 6964048"/>
              <a:gd name="connsiteX6" fmla="*/ 113696 w 11564001"/>
              <a:gd name="connsiteY6" fmla="*/ 5882443 h 6964048"/>
              <a:gd name="connsiteX7" fmla="*/ 5469371 w 11564001"/>
              <a:gd name="connsiteY7" fmla="*/ 5874336 h 6964048"/>
              <a:gd name="connsiteX8" fmla="*/ 8056864 w 11564001"/>
              <a:gd name="connsiteY8" fmla="*/ 5853608 h 6964048"/>
              <a:gd name="connsiteX9" fmla="*/ 8299822 w 11564001"/>
              <a:gd name="connsiteY9" fmla="*/ 5877326 h 6964048"/>
              <a:gd name="connsiteX10" fmla="*/ 8560707 w 11564001"/>
              <a:gd name="connsiteY10" fmla="*/ 6964048 h 6964048"/>
              <a:gd name="connsiteX11" fmla="*/ 8911496 w 11564001"/>
              <a:gd name="connsiteY11" fmla="*/ 5864484 h 6964048"/>
              <a:gd name="connsiteX12" fmla="*/ 9760114 w 11564001"/>
              <a:gd name="connsiteY12" fmla="*/ 5851061 h 6964048"/>
              <a:gd name="connsiteX13" fmla="*/ 10912459 w 11564001"/>
              <a:gd name="connsiteY13" fmla="*/ 5873967 h 6964048"/>
              <a:gd name="connsiteX14" fmla="*/ 11547566 w 11564001"/>
              <a:gd name="connsiteY14" fmla="*/ 5869852 h 6964048"/>
              <a:gd name="connsiteX15" fmla="*/ 11556476 w 11564001"/>
              <a:gd name="connsiteY15" fmla="*/ 2573275 h 6964048"/>
              <a:gd name="connsiteX16" fmla="*/ 11557875 w 11564001"/>
              <a:gd name="connsiteY16" fmla="*/ 135715 h 6964048"/>
              <a:gd name="connsiteX17" fmla="*/ 11371535 w 11564001"/>
              <a:gd name="connsiteY17" fmla="*/ 34886 h 6964048"/>
              <a:gd name="connsiteX18" fmla="*/ 10675231 w 11564001"/>
              <a:gd name="connsiteY18" fmla="*/ 22192 h 6964048"/>
              <a:gd name="connsiteX19" fmla="*/ 7585110 w 11564001"/>
              <a:gd name="connsiteY19" fmla="*/ 27511 h 6964048"/>
              <a:gd name="connsiteX20" fmla="*/ 1984916 w 11564001"/>
              <a:gd name="connsiteY20" fmla="*/ 0 h 6964048"/>
              <a:gd name="connsiteX0" fmla="*/ 1984673 w 11563758"/>
              <a:gd name="connsiteY0" fmla="*/ 0 h 6964048"/>
              <a:gd name="connsiteX1" fmla="*/ 546309 w 11563758"/>
              <a:gd name="connsiteY1" fmla="*/ 10760 h 6964048"/>
              <a:gd name="connsiteX2" fmla="*/ 5004 w 11563758"/>
              <a:gd name="connsiteY2" fmla="*/ 56664 h 6964048"/>
              <a:gd name="connsiteX3" fmla="*/ 0 w 11563758"/>
              <a:gd name="connsiteY3" fmla="*/ 845281 h 6964048"/>
              <a:gd name="connsiteX4" fmla="*/ 52459 w 11563758"/>
              <a:gd name="connsiteY4" fmla="*/ 4886548 h 6964048"/>
              <a:gd name="connsiteX5" fmla="*/ 113453 w 11563758"/>
              <a:gd name="connsiteY5" fmla="*/ 5882443 h 6964048"/>
              <a:gd name="connsiteX6" fmla="*/ 5469128 w 11563758"/>
              <a:gd name="connsiteY6" fmla="*/ 5874336 h 6964048"/>
              <a:gd name="connsiteX7" fmla="*/ 8056621 w 11563758"/>
              <a:gd name="connsiteY7" fmla="*/ 5853608 h 6964048"/>
              <a:gd name="connsiteX8" fmla="*/ 8299579 w 11563758"/>
              <a:gd name="connsiteY8" fmla="*/ 5877326 h 6964048"/>
              <a:gd name="connsiteX9" fmla="*/ 8560464 w 11563758"/>
              <a:gd name="connsiteY9" fmla="*/ 6964048 h 6964048"/>
              <a:gd name="connsiteX10" fmla="*/ 8911253 w 11563758"/>
              <a:gd name="connsiteY10" fmla="*/ 5864484 h 6964048"/>
              <a:gd name="connsiteX11" fmla="*/ 9759871 w 11563758"/>
              <a:gd name="connsiteY11" fmla="*/ 5851061 h 6964048"/>
              <a:gd name="connsiteX12" fmla="*/ 10912216 w 11563758"/>
              <a:gd name="connsiteY12" fmla="*/ 5873967 h 6964048"/>
              <a:gd name="connsiteX13" fmla="*/ 11547323 w 11563758"/>
              <a:gd name="connsiteY13" fmla="*/ 5869852 h 6964048"/>
              <a:gd name="connsiteX14" fmla="*/ 11556233 w 11563758"/>
              <a:gd name="connsiteY14" fmla="*/ 2573275 h 6964048"/>
              <a:gd name="connsiteX15" fmla="*/ 11557632 w 11563758"/>
              <a:gd name="connsiteY15" fmla="*/ 135715 h 6964048"/>
              <a:gd name="connsiteX16" fmla="*/ 11371292 w 11563758"/>
              <a:gd name="connsiteY16" fmla="*/ 34886 h 6964048"/>
              <a:gd name="connsiteX17" fmla="*/ 10674988 w 11563758"/>
              <a:gd name="connsiteY17" fmla="*/ 22192 h 6964048"/>
              <a:gd name="connsiteX18" fmla="*/ 7584867 w 11563758"/>
              <a:gd name="connsiteY18" fmla="*/ 27511 h 6964048"/>
              <a:gd name="connsiteX19" fmla="*/ 1984673 w 11563758"/>
              <a:gd name="connsiteY19" fmla="*/ 0 h 6964048"/>
              <a:gd name="connsiteX0" fmla="*/ 1979669 w 11558754"/>
              <a:gd name="connsiteY0" fmla="*/ 0 h 6964048"/>
              <a:gd name="connsiteX1" fmla="*/ 541305 w 11558754"/>
              <a:gd name="connsiteY1" fmla="*/ 10760 h 6964048"/>
              <a:gd name="connsiteX2" fmla="*/ 0 w 11558754"/>
              <a:gd name="connsiteY2" fmla="*/ 56664 h 6964048"/>
              <a:gd name="connsiteX3" fmla="*/ 10007 w 11558754"/>
              <a:gd name="connsiteY3" fmla="*/ 907167 h 6964048"/>
              <a:gd name="connsiteX4" fmla="*/ 47455 w 11558754"/>
              <a:gd name="connsiteY4" fmla="*/ 4886548 h 6964048"/>
              <a:gd name="connsiteX5" fmla="*/ 108449 w 11558754"/>
              <a:gd name="connsiteY5" fmla="*/ 5882443 h 6964048"/>
              <a:gd name="connsiteX6" fmla="*/ 5464124 w 11558754"/>
              <a:gd name="connsiteY6" fmla="*/ 5874336 h 6964048"/>
              <a:gd name="connsiteX7" fmla="*/ 8051617 w 11558754"/>
              <a:gd name="connsiteY7" fmla="*/ 5853608 h 6964048"/>
              <a:gd name="connsiteX8" fmla="*/ 8294575 w 11558754"/>
              <a:gd name="connsiteY8" fmla="*/ 5877326 h 6964048"/>
              <a:gd name="connsiteX9" fmla="*/ 8555460 w 11558754"/>
              <a:gd name="connsiteY9" fmla="*/ 6964048 h 6964048"/>
              <a:gd name="connsiteX10" fmla="*/ 8906249 w 11558754"/>
              <a:gd name="connsiteY10" fmla="*/ 5864484 h 6964048"/>
              <a:gd name="connsiteX11" fmla="*/ 9754867 w 11558754"/>
              <a:gd name="connsiteY11" fmla="*/ 5851061 h 6964048"/>
              <a:gd name="connsiteX12" fmla="*/ 10907212 w 11558754"/>
              <a:gd name="connsiteY12" fmla="*/ 5873967 h 6964048"/>
              <a:gd name="connsiteX13" fmla="*/ 11542319 w 11558754"/>
              <a:gd name="connsiteY13" fmla="*/ 5869852 h 6964048"/>
              <a:gd name="connsiteX14" fmla="*/ 11551229 w 11558754"/>
              <a:gd name="connsiteY14" fmla="*/ 2573275 h 6964048"/>
              <a:gd name="connsiteX15" fmla="*/ 11552628 w 11558754"/>
              <a:gd name="connsiteY15" fmla="*/ 135715 h 6964048"/>
              <a:gd name="connsiteX16" fmla="*/ 11366288 w 11558754"/>
              <a:gd name="connsiteY16" fmla="*/ 34886 h 6964048"/>
              <a:gd name="connsiteX17" fmla="*/ 10669984 w 11558754"/>
              <a:gd name="connsiteY17" fmla="*/ 22192 h 6964048"/>
              <a:gd name="connsiteX18" fmla="*/ 7579863 w 11558754"/>
              <a:gd name="connsiteY18" fmla="*/ 27511 h 6964048"/>
              <a:gd name="connsiteX19" fmla="*/ 1979669 w 11558754"/>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3176852"/>
              <a:gd name="connsiteY0" fmla="*/ 0 h 6964048"/>
              <a:gd name="connsiteX1" fmla="*/ 531298 w 13176852"/>
              <a:gd name="connsiteY1" fmla="*/ 10760 h 6964048"/>
              <a:gd name="connsiteX2" fmla="*/ 10008 w 13176852"/>
              <a:gd name="connsiteY2" fmla="*/ 41197 h 6964048"/>
              <a:gd name="connsiteX3" fmla="*/ 0 w 13176852"/>
              <a:gd name="connsiteY3" fmla="*/ 907167 h 6964048"/>
              <a:gd name="connsiteX4" fmla="*/ 37448 w 13176852"/>
              <a:gd name="connsiteY4" fmla="*/ 4886548 h 6964048"/>
              <a:gd name="connsiteX5" fmla="*/ 98442 w 13176852"/>
              <a:gd name="connsiteY5" fmla="*/ 5882443 h 6964048"/>
              <a:gd name="connsiteX6" fmla="*/ 5454117 w 13176852"/>
              <a:gd name="connsiteY6" fmla="*/ 5874336 h 6964048"/>
              <a:gd name="connsiteX7" fmla="*/ 8041610 w 13176852"/>
              <a:gd name="connsiteY7" fmla="*/ 5853608 h 6964048"/>
              <a:gd name="connsiteX8" fmla="*/ 8284568 w 13176852"/>
              <a:gd name="connsiteY8" fmla="*/ 5877326 h 6964048"/>
              <a:gd name="connsiteX9" fmla="*/ 8545453 w 13176852"/>
              <a:gd name="connsiteY9" fmla="*/ 6964048 h 6964048"/>
              <a:gd name="connsiteX10" fmla="*/ 8896242 w 13176852"/>
              <a:gd name="connsiteY10" fmla="*/ 5864484 h 6964048"/>
              <a:gd name="connsiteX11" fmla="*/ 9744860 w 13176852"/>
              <a:gd name="connsiteY11" fmla="*/ 5851061 h 6964048"/>
              <a:gd name="connsiteX12" fmla="*/ 10897205 w 13176852"/>
              <a:gd name="connsiteY12" fmla="*/ 5873967 h 6964048"/>
              <a:gd name="connsiteX13" fmla="*/ 13176205 w 13176852"/>
              <a:gd name="connsiteY13" fmla="*/ 6004789 h 6964048"/>
              <a:gd name="connsiteX14" fmla="*/ 11541222 w 13176852"/>
              <a:gd name="connsiteY14" fmla="*/ 2573275 h 6964048"/>
              <a:gd name="connsiteX15" fmla="*/ 11542621 w 13176852"/>
              <a:gd name="connsiteY15" fmla="*/ 135715 h 6964048"/>
              <a:gd name="connsiteX16" fmla="*/ 11356281 w 13176852"/>
              <a:gd name="connsiteY16" fmla="*/ 34886 h 6964048"/>
              <a:gd name="connsiteX17" fmla="*/ 10659977 w 13176852"/>
              <a:gd name="connsiteY17" fmla="*/ 22192 h 6964048"/>
              <a:gd name="connsiteX18" fmla="*/ 7569856 w 13176852"/>
              <a:gd name="connsiteY18" fmla="*/ 27511 h 6964048"/>
              <a:gd name="connsiteX19" fmla="*/ 1969662 w 13176852"/>
              <a:gd name="connsiteY19" fmla="*/ 0 h 6964048"/>
              <a:gd name="connsiteX0" fmla="*/ 1969662 w 13257988"/>
              <a:gd name="connsiteY0" fmla="*/ 0 h 6964048"/>
              <a:gd name="connsiteX1" fmla="*/ 531298 w 13257988"/>
              <a:gd name="connsiteY1" fmla="*/ 10760 h 6964048"/>
              <a:gd name="connsiteX2" fmla="*/ 10008 w 13257988"/>
              <a:gd name="connsiteY2" fmla="*/ 41197 h 6964048"/>
              <a:gd name="connsiteX3" fmla="*/ 0 w 13257988"/>
              <a:gd name="connsiteY3" fmla="*/ 907167 h 6964048"/>
              <a:gd name="connsiteX4" fmla="*/ 37448 w 13257988"/>
              <a:gd name="connsiteY4" fmla="*/ 4886548 h 6964048"/>
              <a:gd name="connsiteX5" fmla="*/ 98442 w 13257988"/>
              <a:gd name="connsiteY5" fmla="*/ 5882443 h 6964048"/>
              <a:gd name="connsiteX6" fmla="*/ 5454117 w 13257988"/>
              <a:gd name="connsiteY6" fmla="*/ 5874336 h 6964048"/>
              <a:gd name="connsiteX7" fmla="*/ 8041610 w 13257988"/>
              <a:gd name="connsiteY7" fmla="*/ 5853608 h 6964048"/>
              <a:gd name="connsiteX8" fmla="*/ 8284568 w 13257988"/>
              <a:gd name="connsiteY8" fmla="*/ 5877326 h 6964048"/>
              <a:gd name="connsiteX9" fmla="*/ 8545453 w 13257988"/>
              <a:gd name="connsiteY9" fmla="*/ 6964048 h 6964048"/>
              <a:gd name="connsiteX10" fmla="*/ 8896242 w 13257988"/>
              <a:gd name="connsiteY10" fmla="*/ 5864484 h 6964048"/>
              <a:gd name="connsiteX11" fmla="*/ 9744860 w 13257988"/>
              <a:gd name="connsiteY11" fmla="*/ 5851061 h 6964048"/>
              <a:gd name="connsiteX12" fmla="*/ 10897205 w 13257988"/>
              <a:gd name="connsiteY12" fmla="*/ 5873967 h 6964048"/>
              <a:gd name="connsiteX13" fmla="*/ 13176205 w 13257988"/>
              <a:gd name="connsiteY13" fmla="*/ 6004789 h 6964048"/>
              <a:gd name="connsiteX14" fmla="*/ 13257852 w 13257988"/>
              <a:gd name="connsiteY14" fmla="*/ 1313888 h 6964048"/>
              <a:gd name="connsiteX15" fmla="*/ 11542621 w 13257988"/>
              <a:gd name="connsiteY15" fmla="*/ 135715 h 6964048"/>
              <a:gd name="connsiteX16" fmla="*/ 11356281 w 13257988"/>
              <a:gd name="connsiteY16" fmla="*/ 34886 h 6964048"/>
              <a:gd name="connsiteX17" fmla="*/ 10659977 w 13257988"/>
              <a:gd name="connsiteY17" fmla="*/ 22192 h 6964048"/>
              <a:gd name="connsiteX18" fmla="*/ 7569856 w 13257988"/>
              <a:gd name="connsiteY18" fmla="*/ 27511 h 6964048"/>
              <a:gd name="connsiteX19" fmla="*/ 1969662 w 13257988"/>
              <a:gd name="connsiteY19" fmla="*/ 0 h 6964048"/>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10659977 w 13266257"/>
              <a:gd name="connsiteY17" fmla="*/ 10999635 h 17941491"/>
              <a:gd name="connsiteX18" fmla="*/ 7569856 w 13266257"/>
              <a:gd name="connsiteY18" fmla="*/ 11004954 h 17941491"/>
              <a:gd name="connsiteX19" fmla="*/ 1969662 w 13266257"/>
              <a:gd name="connsiteY19" fmla="*/ 10977443 h 17941491"/>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7569856 w 13266257"/>
              <a:gd name="connsiteY17" fmla="*/ 11004954 h 17941491"/>
              <a:gd name="connsiteX18" fmla="*/ 1969662 w 13266257"/>
              <a:gd name="connsiteY18" fmla="*/ 10977443 h 17941491"/>
              <a:gd name="connsiteX0" fmla="*/ 1969662 w 13265043"/>
              <a:gd name="connsiteY0" fmla="*/ 11860808 h 18824856"/>
              <a:gd name="connsiteX1" fmla="*/ 531298 w 13265043"/>
              <a:gd name="connsiteY1" fmla="*/ 11871568 h 18824856"/>
              <a:gd name="connsiteX2" fmla="*/ 10008 w 13265043"/>
              <a:gd name="connsiteY2" fmla="*/ 11902005 h 18824856"/>
              <a:gd name="connsiteX3" fmla="*/ 0 w 13265043"/>
              <a:gd name="connsiteY3" fmla="*/ 12767975 h 18824856"/>
              <a:gd name="connsiteX4" fmla="*/ 37448 w 13265043"/>
              <a:gd name="connsiteY4" fmla="*/ 16747356 h 18824856"/>
              <a:gd name="connsiteX5" fmla="*/ 98442 w 13265043"/>
              <a:gd name="connsiteY5" fmla="*/ 17743251 h 18824856"/>
              <a:gd name="connsiteX6" fmla="*/ 5454117 w 13265043"/>
              <a:gd name="connsiteY6" fmla="*/ 17735144 h 18824856"/>
              <a:gd name="connsiteX7" fmla="*/ 8041610 w 13265043"/>
              <a:gd name="connsiteY7" fmla="*/ 17714416 h 18824856"/>
              <a:gd name="connsiteX8" fmla="*/ 8284568 w 13265043"/>
              <a:gd name="connsiteY8" fmla="*/ 17738134 h 18824856"/>
              <a:gd name="connsiteX9" fmla="*/ 8545453 w 13265043"/>
              <a:gd name="connsiteY9" fmla="*/ 18824856 h 18824856"/>
              <a:gd name="connsiteX10" fmla="*/ 8896242 w 13265043"/>
              <a:gd name="connsiteY10" fmla="*/ 17725292 h 18824856"/>
              <a:gd name="connsiteX11" fmla="*/ 9744860 w 13265043"/>
              <a:gd name="connsiteY11" fmla="*/ 17711869 h 18824856"/>
              <a:gd name="connsiteX12" fmla="*/ 10897205 w 13265043"/>
              <a:gd name="connsiteY12" fmla="*/ 17734775 h 18824856"/>
              <a:gd name="connsiteX13" fmla="*/ 13176205 w 13265043"/>
              <a:gd name="connsiteY13" fmla="*/ 17865597 h 18824856"/>
              <a:gd name="connsiteX14" fmla="*/ 13257852 w 13265043"/>
              <a:gd name="connsiteY14" fmla="*/ 13174696 h 18824856"/>
              <a:gd name="connsiteX15" fmla="*/ 12982846 w 13265043"/>
              <a:gd name="connsiteY15" fmla="*/ 886937 h 18824856"/>
              <a:gd name="connsiteX16" fmla="*/ 11414472 w 13265043"/>
              <a:gd name="connsiteY16" fmla="*/ 2180430 h 18824856"/>
              <a:gd name="connsiteX17" fmla="*/ 7569856 w 13265043"/>
              <a:gd name="connsiteY17" fmla="*/ 11888319 h 18824856"/>
              <a:gd name="connsiteX18" fmla="*/ 1969662 w 13265043"/>
              <a:gd name="connsiteY18" fmla="*/ 11860808 h 18824856"/>
              <a:gd name="connsiteX0" fmla="*/ 1969662 w 13265043"/>
              <a:gd name="connsiteY0" fmla="*/ 11542377 h 18506425"/>
              <a:gd name="connsiteX1" fmla="*/ 531298 w 13265043"/>
              <a:gd name="connsiteY1" fmla="*/ 11553137 h 18506425"/>
              <a:gd name="connsiteX2" fmla="*/ 10008 w 13265043"/>
              <a:gd name="connsiteY2" fmla="*/ 11583574 h 18506425"/>
              <a:gd name="connsiteX3" fmla="*/ 0 w 13265043"/>
              <a:gd name="connsiteY3" fmla="*/ 12449544 h 18506425"/>
              <a:gd name="connsiteX4" fmla="*/ 37448 w 13265043"/>
              <a:gd name="connsiteY4" fmla="*/ 16428925 h 18506425"/>
              <a:gd name="connsiteX5" fmla="*/ 98442 w 13265043"/>
              <a:gd name="connsiteY5" fmla="*/ 17424820 h 18506425"/>
              <a:gd name="connsiteX6" fmla="*/ 5454117 w 13265043"/>
              <a:gd name="connsiteY6" fmla="*/ 17416713 h 18506425"/>
              <a:gd name="connsiteX7" fmla="*/ 8041610 w 13265043"/>
              <a:gd name="connsiteY7" fmla="*/ 17395985 h 18506425"/>
              <a:gd name="connsiteX8" fmla="*/ 8284568 w 13265043"/>
              <a:gd name="connsiteY8" fmla="*/ 17419703 h 18506425"/>
              <a:gd name="connsiteX9" fmla="*/ 8545453 w 13265043"/>
              <a:gd name="connsiteY9" fmla="*/ 18506425 h 18506425"/>
              <a:gd name="connsiteX10" fmla="*/ 8896242 w 13265043"/>
              <a:gd name="connsiteY10" fmla="*/ 17406861 h 18506425"/>
              <a:gd name="connsiteX11" fmla="*/ 9744860 w 13265043"/>
              <a:gd name="connsiteY11" fmla="*/ 17393438 h 18506425"/>
              <a:gd name="connsiteX12" fmla="*/ 10897205 w 13265043"/>
              <a:gd name="connsiteY12" fmla="*/ 17416344 h 18506425"/>
              <a:gd name="connsiteX13" fmla="*/ 13176205 w 13265043"/>
              <a:gd name="connsiteY13" fmla="*/ 17547166 h 18506425"/>
              <a:gd name="connsiteX14" fmla="*/ 13257852 w 13265043"/>
              <a:gd name="connsiteY14" fmla="*/ 12856265 h 18506425"/>
              <a:gd name="connsiteX15" fmla="*/ 12982846 w 13265043"/>
              <a:gd name="connsiteY15" fmla="*/ 568506 h 18506425"/>
              <a:gd name="connsiteX16" fmla="*/ 11414472 w 13265043"/>
              <a:gd name="connsiteY16" fmla="*/ 1861999 h 18506425"/>
              <a:gd name="connsiteX17" fmla="*/ 7526213 w 13265043"/>
              <a:gd name="connsiteY17" fmla="*/ 190437 h 18506425"/>
              <a:gd name="connsiteX18" fmla="*/ 1969662 w 13265043"/>
              <a:gd name="connsiteY18" fmla="*/ 11542377 h 18506425"/>
              <a:gd name="connsiteX0" fmla="*/ 2056949 w 13265043"/>
              <a:gd name="connsiteY0" fmla="*/ 0 h 18703324"/>
              <a:gd name="connsiteX1" fmla="*/ 531298 w 13265043"/>
              <a:gd name="connsiteY1" fmla="*/ 11750036 h 18703324"/>
              <a:gd name="connsiteX2" fmla="*/ 10008 w 13265043"/>
              <a:gd name="connsiteY2" fmla="*/ 11780473 h 18703324"/>
              <a:gd name="connsiteX3" fmla="*/ 0 w 13265043"/>
              <a:gd name="connsiteY3" fmla="*/ 12646443 h 18703324"/>
              <a:gd name="connsiteX4" fmla="*/ 37448 w 13265043"/>
              <a:gd name="connsiteY4" fmla="*/ 16625824 h 18703324"/>
              <a:gd name="connsiteX5" fmla="*/ 98442 w 13265043"/>
              <a:gd name="connsiteY5" fmla="*/ 17621719 h 18703324"/>
              <a:gd name="connsiteX6" fmla="*/ 5454117 w 13265043"/>
              <a:gd name="connsiteY6" fmla="*/ 17613612 h 18703324"/>
              <a:gd name="connsiteX7" fmla="*/ 8041610 w 13265043"/>
              <a:gd name="connsiteY7" fmla="*/ 17592884 h 18703324"/>
              <a:gd name="connsiteX8" fmla="*/ 8284568 w 13265043"/>
              <a:gd name="connsiteY8" fmla="*/ 17616602 h 18703324"/>
              <a:gd name="connsiteX9" fmla="*/ 8545453 w 13265043"/>
              <a:gd name="connsiteY9" fmla="*/ 18703324 h 18703324"/>
              <a:gd name="connsiteX10" fmla="*/ 8896242 w 13265043"/>
              <a:gd name="connsiteY10" fmla="*/ 17603760 h 18703324"/>
              <a:gd name="connsiteX11" fmla="*/ 9744860 w 13265043"/>
              <a:gd name="connsiteY11" fmla="*/ 17590337 h 18703324"/>
              <a:gd name="connsiteX12" fmla="*/ 10897205 w 13265043"/>
              <a:gd name="connsiteY12" fmla="*/ 17613243 h 18703324"/>
              <a:gd name="connsiteX13" fmla="*/ 13176205 w 13265043"/>
              <a:gd name="connsiteY13" fmla="*/ 17744065 h 18703324"/>
              <a:gd name="connsiteX14" fmla="*/ 13257852 w 13265043"/>
              <a:gd name="connsiteY14" fmla="*/ 13053164 h 18703324"/>
              <a:gd name="connsiteX15" fmla="*/ 12982846 w 13265043"/>
              <a:gd name="connsiteY15" fmla="*/ 765405 h 18703324"/>
              <a:gd name="connsiteX16" fmla="*/ 11414472 w 13265043"/>
              <a:gd name="connsiteY16" fmla="*/ 2058898 h 18703324"/>
              <a:gd name="connsiteX17" fmla="*/ 7526213 w 13265043"/>
              <a:gd name="connsiteY17" fmla="*/ 387336 h 18703324"/>
              <a:gd name="connsiteX18" fmla="*/ 2056949 w 13265043"/>
              <a:gd name="connsiteY18" fmla="*/ 0 h 18703324"/>
              <a:gd name="connsiteX0" fmla="*/ 2209737 w 13417831"/>
              <a:gd name="connsiteY0" fmla="*/ 0 h 18703324"/>
              <a:gd name="connsiteX1" fmla="*/ 29438 w 13417831"/>
              <a:gd name="connsiteY1" fmla="*/ 280629 h 18703324"/>
              <a:gd name="connsiteX2" fmla="*/ 162796 w 13417831"/>
              <a:gd name="connsiteY2" fmla="*/ 11780473 h 18703324"/>
              <a:gd name="connsiteX3" fmla="*/ 152788 w 13417831"/>
              <a:gd name="connsiteY3" fmla="*/ 12646443 h 18703324"/>
              <a:gd name="connsiteX4" fmla="*/ 190236 w 13417831"/>
              <a:gd name="connsiteY4" fmla="*/ 16625824 h 18703324"/>
              <a:gd name="connsiteX5" fmla="*/ 251230 w 13417831"/>
              <a:gd name="connsiteY5" fmla="*/ 17621719 h 18703324"/>
              <a:gd name="connsiteX6" fmla="*/ 5606905 w 13417831"/>
              <a:gd name="connsiteY6" fmla="*/ 17613612 h 18703324"/>
              <a:gd name="connsiteX7" fmla="*/ 8194398 w 13417831"/>
              <a:gd name="connsiteY7" fmla="*/ 17592884 h 18703324"/>
              <a:gd name="connsiteX8" fmla="*/ 8437356 w 13417831"/>
              <a:gd name="connsiteY8" fmla="*/ 17616602 h 18703324"/>
              <a:gd name="connsiteX9" fmla="*/ 8698241 w 13417831"/>
              <a:gd name="connsiteY9" fmla="*/ 18703324 h 18703324"/>
              <a:gd name="connsiteX10" fmla="*/ 9049030 w 13417831"/>
              <a:gd name="connsiteY10" fmla="*/ 17603760 h 18703324"/>
              <a:gd name="connsiteX11" fmla="*/ 9897648 w 13417831"/>
              <a:gd name="connsiteY11" fmla="*/ 17590337 h 18703324"/>
              <a:gd name="connsiteX12" fmla="*/ 11049993 w 13417831"/>
              <a:gd name="connsiteY12" fmla="*/ 17613243 h 18703324"/>
              <a:gd name="connsiteX13" fmla="*/ 13328993 w 13417831"/>
              <a:gd name="connsiteY13" fmla="*/ 17744065 h 18703324"/>
              <a:gd name="connsiteX14" fmla="*/ 13410640 w 13417831"/>
              <a:gd name="connsiteY14" fmla="*/ 13053164 h 18703324"/>
              <a:gd name="connsiteX15" fmla="*/ 13135634 w 13417831"/>
              <a:gd name="connsiteY15" fmla="*/ 765405 h 18703324"/>
              <a:gd name="connsiteX16" fmla="*/ 11567260 w 13417831"/>
              <a:gd name="connsiteY16" fmla="*/ 2058898 h 18703324"/>
              <a:gd name="connsiteX17" fmla="*/ 7679001 w 13417831"/>
              <a:gd name="connsiteY17" fmla="*/ 387336 h 18703324"/>
              <a:gd name="connsiteX18" fmla="*/ 2209737 w 13417831"/>
              <a:gd name="connsiteY18" fmla="*/ 0 h 18703324"/>
              <a:gd name="connsiteX0" fmla="*/ 2209737 w 13417289"/>
              <a:gd name="connsiteY0" fmla="*/ 228521 h 18931845"/>
              <a:gd name="connsiteX1" fmla="*/ 29438 w 13417289"/>
              <a:gd name="connsiteY1" fmla="*/ 509150 h 18931845"/>
              <a:gd name="connsiteX2" fmla="*/ 162796 w 13417289"/>
              <a:gd name="connsiteY2" fmla="*/ 12008994 h 18931845"/>
              <a:gd name="connsiteX3" fmla="*/ 152788 w 13417289"/>
              <a:gd name="connsiteY3" fmla="*/ 12874964 h 18931845"/>
              <a:gd name="connsiteX4" fmla="*/ 190236 w 13417289"/>
              <a:gd name="connsiteY4" fmla="*/ 16854345 h 18931845"/>
              <a:gd name="connsiteX5" fmla="*/ 251230 w 13417289"/>
              <a:gd name="connsiteY5" fmla="*/ 17850240 h 18931845"/>
              <a:gd name="connsiteX6" fmla="*/ 5606905 w 13417289"/>
              <a:gd name="connsiteY6" fmla="*/ 17842133 h 18931845"/>
              <a:gd name="connsiteX7" fmla="*/ 8194398 w 13417289"/>
              <a:gd name="connsiteY7" fmla="*/ 17821405 h 18931845"/>
              <a:gd name="connsiteX8" fmla="*/ 8437356 w 13417289"/>
              <a:gd name="connsiteY8" fmla="*/ 17845123 h 18931845"/>
              <a:gd name="connsiteX9" fmla="*/ 8698241 w 13417289"/>
              <a:gd name="connsiteY9" fmla="*/ 18931845 h 18931845"/>
              <a:gd name="connsiteX10" fmla="*/ 9049030 w 13417289"/>
              <a:gd name="connsiteY10" fmla="*/ 17832281 h 18931845"/>
              <a:gd name="connsiteX11" fmla="*/ 9897648 w 13417289"/>
              <a:gd name="connsiteY11" fmla="*/ 17818858 h 18931845"/>
              <a:gd name="connsiteX12" fmla="*/ 11049993 w 13417289"/>
              <a:gd name="connsiteY12" fmla="*/ 17841764 h 18931845"/>
              <a:gd name="connsiteX13" fmla="*/ 13328993 w 13417289"/>
              <a:gd name="connsiteY13" fmla="*/ 17972586 h 18931845"/>
              <a:gd name="connsiteX14" fmla="*/ 13410640 w 13417289"/>
              <a:gd name="connsiteY14" fmla="*/ 13281685 h 18931845"/>
              <a:gd name="connsiteX15" fmla="*/ 13135634 w 13417289"/>
              <a:gd name="connsiteY15" fmla="*/ 993926 h 18931845"/>
              <a:gd name="connsiteX16" fmla="*/ 11596356 w 13417289"/>
              <a:gd name="connsiteY16" fmla="*/ 713186 h 18931845"/>
              <a:gd name="connsiteX17" fmla="*/ 7679001 w 13417289"/>
              <a:gd name="connsiteY17" fmla="*/ 615857 h 18931845"/>
              <a:gd name="connsiteX18" fmla="*/ 2209737 w 13417289"/>
              <a:gd name="connsiteY18" fmla="*/ 228521 h 18931845"/>
              <a:gd name="connsiteX0" fmla="*/ 2209737 w 13935641"/>
              <a:gd name="connsiteY0" fmla="*/ 129186 h 18832510"/>
              <a:gd name="connsiteX1" fmla="*/ 29438 w 13935641"/>
              <a:gd name="connsiteY1" fmla="*/ 409815 h 18832510"/>
              <a:gd name="connsiteX2" fmla="*/ 162796 w 13935641"/>
              <a:gd name="connsiteY2" fmla="*/ 11909659 h 18832510"/>
              <a:gd name="connsiteX3" fmla="*/ 152788 w 13935641"/>
              <a:gd name="connsiteY3" fmla="*/ 12775629 h 18832510"/>
              <a:gd name="connsiteX4" fmla="*/ 190236 w 13935641"/>
              <a:gd name="connsiteY4" fmla="*/ 16755010 h 18832510"/>
              <a:gd name="connsiteX5" fmla="*/ 251230 w 13935641"/>
              <a:gd name="connsiteY5" fmla="*/ 17750905 h 18832510"/>
              <a:gd name="connsiteX6" fmla="*/ 5606905 w 13935641"/>
              <a:gd name="connsiteY6" fmla="*/ 17742798 h 18832510"/>
              <a:gd name="connsiteX7" fmla="*/ 8194398 w 13935641"/>
              <a:gd name="connsiteY7" fmla="*/ 17722070 h 18832510"/>
              <a:gd name="connsiteX8" fmla="*/ 8437356 w 13935641"/>
              <a:gd name="connsiteY8" fmla="*/ 17745788 h 18832510"/>
              <a:gd name="connsiteX9" fmla="*/ 8698241 w 13935641"/>
              <a:gd name="connsiteY9" fmla="*/ 18832510 h 18832510"/>
              <a:gd name="connsiteX10" fmla="*/ 9049030 w 13935641"/>
              <a:gd name="connsiteY10" fmla="*/ 17732946 h 18832510"/>
              <a:gd name="connsiteX11" fmla="*/ 9897648 w 13935641"/>
              <a:gd name="connsiteY11" fmla="*/ 17719523 h 18832510"/>
              <a:gd name="connsiteX12" fmla="*/ 11049993 w 13935641"/>
              <a:gd name="connsiteY12" fmla="*/ 17742429 h 18832510"/>
              <a:gd name="connsiteX13" fmla="*/ 13328993 w 13935641"/>
              <a:gd name="connsiteY13" fmla="*/ 17873251 h 18832510"/>
              <a:gd name="connsiteX14" fmla="*/ 13410640 w 13935641"/>
              <a:gd name="connsiteY14" fmla="*/ 13182350 h 18832510"/>
              <a:gd name="connsiteX15" fmla="*/ 13863020 w 13935641"/>
              <a:gd name="connsiteY15" fmla="*/ 1029527 h 18832510"/>
              <a:gd name="connsiteX16" fmla="*/ 11596356 w 13935641"/>
              <a:gd name="connsiteY16" fmla="*/ 613851 h 18832510"/>
              <a:gd name="connsiteX17" fmla="*/ 7679001 w 13935641"/>
              <a:gd name="connsiteY17" fmla="*/ 516522 h 18832510"/>
              <a:gd name="connsiteX18" fmla="*/ 2209737 w 13935641"/>
              <a:gd name="connsiteY18" fmla="*/ 129186 h 18832510"/>
              <a:gd name="connsiteX0" fmla="*/ 2209737 w 13969129"/>
              <a:gd name="connsiteY0" fmla="*/ 0 h 18703324"/>
              <a:gd name="connsiteX1" fmla="*/ 29438 w 13969129"/>
              <a:gd name="connsiteY1" fmla="*/ 280629 h 18703324"/>
              <a:gd name="connsiteX2" fmla="*/ 162796 w 13969129"/>
              <a:gd name="connsiteY2" fmla="*/ 11780473 h 18703324"/>
              <a:gd name="connsiteX3" fmla="*/ 152788 w 13969129"/>
              <a:gd name="connsiteY3" fmla="*/ 12646443 h 18703324"/>
              <a:gd name="connsiteX4" fmla="*/ 190236 w 13969129"/>
              <a:gd name="connsiteY4" fmla="*/ 16625824 h 18703324"/>
              <a:gd name="connsiteX5" fmla="*/ 251230 w 13969129"/>
              <a:gd name="connsiteY5" fmla="*/ 17621719 h 18703324"/>
              <a:gd name="connsiteX6" fmla="*/ 5606905 w 13969129"/>
              <a:gd name="connsiteY6" fmla="*/ 17613612 h 18703324"/>
              <a:gd name="connsiteX7" fmla="*/ 8194398 w 13969129"/>
              <a:gd name="connsiteY7" fmla="*/ 17592884 h 18703324"/>
              <a:gd name="connsiteX8" fmla="*/ 8437356 w 13969129"/>
              <a:gd name="connsiteY8" fmla="*/ 17616602 h 18703324"/>
              <a:gd name="connsiteX9" fmla="*/ 8698241 w 13969129"/>
              <a:gd name="connsiteY9" fmla="*/ 18703324 h 18703324"/>
              <a:gd name="connsiteX10" fmla="*/ 9049030 w 13969129"/>
              <a:gd name="connsiteY10" fmla="*/ 17603760 h 18703324"/>
              <a:gd name="connsiteX11" fmla="*/ 9897648 w 13969129"/>
              <a:gd name="connsiteY11" fmla="*/ 17590337 h 18703324"/>
              <a:gd name="connsiteX12" fmla="*/ 11049993 w 13969129"/>
              <a:gd name="connsiteY12" fmla="*/ 17613243 h 18703324"/>
              <a:gd name="connsiteX13" fmla="*/ 13328993 w 13969129"/>
              <a:gd name="connsiteY13" fmla="*/ 17744065 h 18703324"/>
              <a:gd name="connsiteX14" fmla="*/ 13410640 w 13969129"/>
              <a:gd name="connsiteY14" fmla="*/ 13053164 h 18703324"/>
              <a:gd name="connsiteX15" fmla="*/ 13863020 w 13969129"/>
              <a:gd name="connsiteY15" fmla="*/ 900341 h 18703324"/>
              <a:gd name="connsiteX16" fmla="*/ 11596356 w 13969129"/>
              <a:gd name="connsiteY16" fmla="*/ 484665 h 18703324"/>
              <a:gd name="connsiteX17" fmla="*/ 7679001 w 13969129"/>
              <a:gd name="connsiteY17" fmla="*/ 387336 h 18703324"/>
              <a:gd name="connsiteX18" fmla="*/ 2209737 w 13969129"/>
              <a:gd name="connsiteY18" fmla="*/ 0 h 18703324"/>
              <a:gd name="connsiteX0" fmla="*/ 2209737 w 13955995"/>
              <a:gd name="connsiteY0" fmla="*/ 0 h 18703324"/>
              <a:gd name="connsiteX1" fmla="*/ 29438 w 13955995"/>
              <a:gd name="connsiteY1" fmla="*/ 280629 h 18703324"/>
              <a:gd name="connsiteX2" fmla="*/ 162796 w 13955995"/>
              <a:gd name="connsiteY2" fmla="*/ 11780473 h 18703324"/>
              <a:gd name="connsiteX3" fmla="*/ 152788 w 13955995"/>
              <a:gd name="connsiteY3" fmla="*/ 12646443 h 18703324"/>
              <a:gd name="connsiteX4" fmla="*/ 190236 w 13955995"/>
              <a:gd name="connsiteY4" fmla="*/ 16625824 h 18703324"/>
              <a:gd name="connsiteX5" fmla="*/ 251230 w 13955995"/>
              <a:gd name="connsiteY5" fmla="*/ 17621719 h 18703324"/>
              <a:gd name="connsiteX6" fmla="*/ 5606905 w 13955995"/>
              <a:gd name="connsiteY6" fmla="*/ 17613612 h 18703324"/>
              <a:gd name="connsiteX7" fmla="*/ 8194398 w 13955995"/>
              <a:gd name="connsiteY7" fmla="*/ 17592884 h 18703324"/>
              <a:gd name="connsiteX8" fmla="*/ 8437356 w 13955995"/>
              <a:gd name="connsiteY8" fmla="*/ 17616602 h 18703324"/>
              <a:gd name="connsiteX9" fmla="*/ 8698241 w 13955995"/>
              <a:gd name="connsiteY9" fmla="*/ 18703324 h 18703324"/>
              <a:gd name="connsiteX10" fmla="*/ 9049030 w 13955995"/>
              <a:gd name="connsiteY10" fmla="*/ 17603760 h 18703324"/>
              <a:gd name="connsiteX11" fmla="*/ 9897648 w 13955995"/>
              <a:gd name="connsiteY11" fmla="*/ 17590337 h 18703324"/>
              <a:gd name="connsiteX12" fmla="*/ 11049993 w 13955995"/>
              <a:gd name="connsiteY12" fmla="*/ 17613243 h 18703324"/>
              <a:gd name="connsiteX13" fmla="*/ 13328993 w 13955995"/>
              <a:gd name="connsiteY13" fmla="*/ 17744065 h 18703324"/>
              <a:gd name="connsiteX14" fmla="*/ 13410640 w 13955995"/>
              <a:gd name="connsiteY14" fmla="*/ 13053164 h 18703324"/>
              <a:gd name="connsiteX15" fmla="*/ 13848472 w 13955995"/>
              <a:gd name="connsiteY15" fmla="*/ 495539 h 18703324"/>
              <a:gd name="connsiteX16" fmla="*/ 11596356 w 13955995"/>
              <a:gd name="connsiteY16" fmla="*/ 484665 h 18703324"/>
              <a:gd name="connsiteX17" fmla="*/ 7679001 w 13955995"/>
              <a:gd name="connsiteY17" fmla="*/ 387336 h 18703324"/>
              <a:gd name="connsiteX18" fmla="*/ 2209737 w 13955995"/>
              <a:gd name="connsiteY18" fmla="*/ 0 h 18703324"/>
              <a:gd name="connsiteX0" fmla="*/ 2209737 w 13970835"/>
              <a:gd name="connsiteY0" fmla="*/ 0 h 18703324"/>
              <a:gd name="connsiteX1" fmla="*/ 29438 w 13970835"/>
              <a:gd name="connsiteY1" fmla="*/ 280629 h 18703324"/>
              <a:gd name="connsiteX2" fmla="*/ 162796 w 13970835"/>
              <a:gd name="connsiteY2" fmla="*/ 11780473 h 18703324"/>
              <a:gd name="connsiteX3" fmla="*/ 152788 w 13970835"/>
              <a:gd name="connsiteY3" fmla="*/ 12646443 h 18703324"/>
              <a:gd name="connsiteX4" fmla="*/ 190236 w 13970835"/>
              <a:gd name="connsiteY4" fmla="*/ 16625824 h 18703324"/>
              <a:gd name="connsiteX5" fmla="*/ 251230 w 13970835"/>
              <a:gd name="connsiteY5" fmla="*/ 17621719 h 18703324"/>
              <a:gd name="connsiteX6" fmla="*/ 5606905 w 13970835"/>
              <a:gd name="connsiteY6" fmla="*/ 17613612 h 18703324"/>
              <a:gd name="connsiteX7" fmla="*/ 8194398 w 13970835"/>
              <a:gd name="connsiteY7" fmla="*/ 17592884 h 18703324"/>
              <a:gd name="connsiteX8" fmla="*/ 8437356 w 13970835"/>
              <a:gd name="connsiteY8" fmla="*/ 17616602 h 18703324"/>
              <a:gd name="connsiteX9" fmla="*/ 8698241 w 13970835"/>
              <a:gd name="connsiteY9" fmla="*/ 18703324 h 18703324"/>
              <a:gd name="connsiteX10" fmla="*/ 9049030 w 13970835"/>
              <a:gd name="connsiteY10" fmla="*/ 17603760 h 18703324"/>
              <a:gd name="connsiteX11" fmla="*/ 9897648 w 13970835"/>
              <a:gd name="connsiteY11" fmla="*/ 17590337 h 18703324"/>
              <a:gd name="connsiteX12" fmla="*/ 11049993 w 13970835"/>
              <a:gd name="connsiteY12" fmla="*/ 17613243 h 18703324"/>
              <a:gd name="connsiteX13" fmla="*/ 13969093 w 13970835"/>
              <a:gd name="connsiteY13" fmla="*/ 17429217 h 18703324"/>
              <a:gd name="connsiteX14" fmla="*/ 13410640 w 13970835"/>
              <a:gd name="connsiteY14" fmla="*/ 13053164 h 18703324"/>
              <a:gd name="connsiteX15" fmla="*/ 13848472 w 13970835"/>
              <a:gd name="connsiteY15" fmla="*/ 495539 h 18703324"/>
              <a:gd name="connsiteX16" fmla="*/ 11596356 w 13970835"/>
              <a:gd name="connsiteY16" fmla="*/ 484665 h 18703324"/>
              <a:gd name="connsiteX17" fmla="*/ 7679001 w 13970835"/>
              <a:gd name="connsiteY17" fmla="*/ 387336 h 18703324"/>
              <a:gd name="connsiteX18" fmla="*/ 2209737 w 13970835"/>
              <a:gd name="connsiteY18" fmla="*/ 0 h 18703324"/>
              <a:gd name="connsiteX0" fmla="*/ 2209737 w 14109074"/>
              <a:gd name="connsiteY0" fmla="*/ 404285 h 19107609"/>
              <a:gd name="connsiteX1" fmla="*/ 29438 w 14109074"/>
              <a:gd name="connsiteY1" fmla="*/ 684914 h 19107609"/>
              <a:gd name="connsiteX2" fmla="*/ 162796 w 14109074"/>
              <a:gd name="connsiteY2" fmla="*/ 12184758 h 19107609"/>
              <a:gd name="connsiteX3" fmla="*/ 152788 w 14109074"/>
              <a:gd name="connsiteY3" fmla="*/ 13050728 h 19107609"/>
              <a:gd name="connsiteX4" fmla="*/ 190236 w 14109074"/>
              <a:gd name="connsiteY4" fmla="*/ 17030109 h 19107609"/>
              <a:gd name="connsiteX5" fmla="*/ 251230 w 14109074"/>
              <a:gd name="connsiteY5" fmla="*/ 18026004 h 19107609"/>
              <a:gd name="connsiteX6" fmla="*/ 5606905 w 14109074"/>
              <a:gd name="connsiteY6" fmla="*/ 18017897 h 19107609"/>
              <a:gd name="connsiteX7" fmla="*/ 8194398 w 14109074"/>
              <a:gd name="connsiteY7" fmla="*/ 17997169 h 19107609"/>
              <a:gd name="connsiteX8" fmla="*/ 8437356 w 14109074"/>
              <a:gd name="connsiteY8" fmla="*/ 18020887 h 19107609"/>
              <a:gd name="connsiteX9" fmla="*/ 8698241 w 14109074"/>
              <a:gd name="connsiteY9" fmla="*/ 19107609 h 19107609"/>
              <a:gd name="connsiteX10" fmla="*/ 9049030 w 14109074"/>
              <a:gd name="connsiteY10" fmla="*/ 18008045 h 19107609"/>
              <a:gd name="connsiteX11" fmla="*/ 9897648 w 14109074"/>
              <a:gd name="connsiteY11" fmla="*/ 17994622 h 19107609"/>
              <a:gd name="connsiteX12" fmla="*/ 11049993 w 14109074"/>
              <a:gd name="connsiteY12" fmla="*/ 18017528 h 19107609"/>
              <a:gd name="connsiteX13" fmla="*/ 13969093 w 14109074"/>
              <a:gd name="connsiteY13" fmla="*/ 17833502 h 19107609"/>
              <a:gd name="connsiteX14" fmla="*/ 14050741 w 14109074"/>
              <a:gd name="connsiteY14" fmla="*/ 13052648 h 19107609"/>
              <a:gd name="connsiteX15" fmla="*/ 13848472 w 14109074"/>
              <a:gd name="connsiteY15" fmla="*/ 899824 h 19107609"/>
              <a:gd name="connsiteX16" fmla="*/ 11596356 w 14109074"/>
              <a:gd name="connsiteY16" fmla="*/ 888950 h 19107609"/>
              <a:gd name="connsiteX17" fmla="*/ 7679001 w 14109074"/>
              <a:gd name="connsiteY17" fmla="*/ 791621 h 19107609"/>
              <a:gd name="connsiteX18" fmla="*/ 2209737 w 14109074"/>
              <a:gd name="connsiteY18" fmla="*/ 404285 h 19107609"/>
              <a:gd name="connsiteX0" fmla="*/ 2209737 w 14393631"/>
              <a:gd name="connsiteY0" fmla="*/ 404289 h 19107613"/>
              <a:gd name="connsiteX1" fmla="*/ 29438 w 14393631"/>
              <a:gd name="connsiteY1" fmla="*/ 684918 h 19107613"/>
              <a:gd name="connsiteX2" fmla="*/ 162796 w 14393631"/>
              <a:gd name="connsiteY2" fmla="*/ 12184762 h 19107613"/>
              <a:gd name="connsiteX3" fmla="*/ 152788 w 14393631"/>
              <a:gd name="connsiteY3" fmla="*/ 13050732 h 19107613"/>
              <a:gd name="connsiteX4" fmla="*/ 190236 w 14393631"/>
              <a:gd name="connsiteY4" fmla="*/ 17030113 h 19107613"/>
              <a:gd name="connsiteX5" fmla="*/ 251230 w 14393631"/>
              <a:gd name="connsiteY5" fmla="*/ 18026008 h 19107613"/>
              <a:gd name="connsiteX6" fmla="*/ 5606905 w 14393631"/>
              <a:gd name="connsiteY6" fmla="*/ 18017901 h 19107613"/>
              <a:gd name="connsiteX7" fmla="*/ 8194398 w 14393631"/>
              <a:gd name="connsiteY7" fmla="*/ 17997173 h 19107613"/>
              <a:gd name="connsiteX8" fmla="*/ 8437356 w 14393631"/>
              <a:gd name="connsiteY8" fmla="*/ 18020891 h 19107613"/>
              <a:gd name="connsiteX9" fmla="*/ 8698241 w 14393631"/>
              <a:gd name="connsiteY9" fmla="*/ 19107613 h 19107613"/>
              <a:gd name="connsiteX10" fmla="*/ 9049030 w 14393631"/>
              <a:gd name="connsiteY10" fmla="*/ 18008049 h 19107613"/>
              <a:gd name="connsiteX11" fmla="*/ 9897648 w 14393631"/>
              <a:gd name="connsiteY11" fmla="*/ 17994626 h 19107613"/>
              <a:gd name="connsiteX12" fmla="*/ 11049993 w 14393631"/>
              <a:gd name="connsiteY12" fmla="*/ 18017532 h 19107613"/>
              <a:gd name="connsiteX13" fmla="*/ 14390977 w 14393631"/>
              <a:gd name="connsiteY13" fmla="*/ 18016424 h 19107613"/>
              <a:gd name="connsiteX14" fmla="*/ 14050741 w 14393631"/>
              <a:gd name="connsiteY14" fmla="*/ 13052652 h 19107613"/>
              <a:gd name="connsiteX15" fmla="*/ 13848472 w 14393631"/>
              <a:gd name="connsiteY15" fmla="*/ 899828 h 19107613"/>
              <a:gd name="connsiteX16" fmla="*/ 11596356 w 14393631"/>
              <a:gd name="connsiteY16" fmla="*/ 888954 h 19107613"/>
              <a:gd name="connsiteX17" fmla="*/ 7679001 w 14393631"/>
              <a:gd name="connsiteY17" fmla="*/ 791625 h 19107613"/>
              <a:gd name="connsiteX18" fmla="*/ 2209737 w 14393631"/>
              <a:gd name="connsiteY18" fmla="*/ 404289 h 19107613"/>
              <a:gd name="connsiteX0" fmla="*/ 2209737 w 14459237"/>
              <a:gd name="connsiteY0" fmla="*/ 390738 h 19094062"/>
              <a:gd name="connsiteX1" fmla="*/ 29438 w 14459237"/>
              <a:gd name="connsiteY1" fmla="*/ 671367 h 19094062"/>
              <a:gd name="connsiteX2" fmla="*/ 162796 w 14459237"/>
              <a:gd name="connsiteY2" fmla="*/ 12171211 h 19094062"/>
              <a:gd name="connsiteX3" fmla="*/ 152788 w 14459237"/>
              <a:gd name="connsiteY3" fmla="*/ 13037181 h 19094062"/>
              <a:gd name="connsiteX4" fmla="*/ 190236 w 14459237"/>
              <a:gd name="connsiteY4" fmla="*/ 17016562 h 19094062"/>
              <a:gd name="connsiteX5" fmla="*/ 251230 w 14459237"/>
              <a:gd name="connsiteY5" fmla="*/ 18012457 h 19094062"/>
              <a:gd name="connsiteX6" fmla="*/ 5606905 w 14459237"/>
              <a:gd name="connsiteY6" fmla="*/ 18004350 h 19094062"/>
              <a:gd name="connsiteX7" fmla="*/ 8194398 w 14459237"/>
              <a:gd name="connsiteY7" fmla="*/ 17983622 h 19094062"/>
              <a:gd name="connsiteX8" fmla="*/ 8437356 w 14459237"/>
              <a:gd name="connsiteY8" fmla="*/ 18007340 h 19094062"/>
              <a:gd name="connsiteX9" fmla="*/ 8698241 w 14459237"/>
              <a:gd name="connsiteY9" fmla="*/ 19094062 h 19094062"/>
              <a:gd name="connsiteX10" fmla="*/ 9049030 w 14459237"/>
              <a:gd name="connsiteY10" fmla="*/ 17994498 h 19094062"/>
              <a:gd name="connsiteX11" fmla="*/ 9897648 w 14459237"/>
              <a:gd name="connsiteY11" fmla="*/ 17981075 h 19094062"/>
              <a:gd name="connsiteX12" fmla="*/ 11049993 w 14459237"/>
              <a:gd name="connsiteY12" fmla="*/ 18003981 h 19094062"/>
              <a:gd name="connsiteX13" fmla="*/ 14390977 w 14459237"/>
              <a:gd name="connsiteY13" fmla="*/ 18002873 h 19094062"/>
              <a:gd name="connsiteX14" fmla="*/ 14458076 w 14459237"/>
              <a:gd name="connsiteY14" fmla="*/ 12856182 h 19094062"/>
              <a:gd name="connsiteX15" fmla="*/ 13848472 w 14459237"/>
              <a:gd name="connsiteY15" fmla="*/ 886277 h 19094062"/>
              <a:gd name="connsiteX16" fmla="*/ 11596356 w 14459237"/>
              <a:gd name="connsiteY16" fmla="*/ 875403 h 19094062"/>
              <a:gd name="connsiteX17" fmla="*/ 7679001 w 14459237"/>
              <a:gd name="connsiteY17" fmla="*/ 778074 h 19094062"/>
              <a:gd name="connsiteX18" fmla="*/ 2209737 w 14459237"/>
              <a:gd name="connsiteY18" fmla="*/ 390738 h 19094062"/>
              <a:gd name="connsiteX0" fmla="*/ 2209737 w 14633152"/>
              <a:gd name="connsiteY0" fmla="*/ 250403 h 18953727"/>
              <a:gd name="connsiteX1" fmla="*/ 29438 w 14633152"/>
              <a:gd name="connsiteY1" fmla="*/ 531032 h 18953727"/>
              <a:gd name="connsiteX2" fmla="*/ 162796 w 14633152"/>
              <a:gd name="connsiteY2" fmla="*/ 12030876 h 18953727"/>
              <a:gd name="connsiteX3" fmla="*/ 152788 w 14633152"/>
              <a:gd name="connsiteY3" fmla="*/ 12896846 h 18953727"/>
              <a:gd name="connsiteX4" fmla="*/ 190236 w 14633152"/>
              <a:gd name="connsiteY4" fmla="*/ 16876227 h 18953727"/>
              <a:gd name="connsiteX5" fmla="*/ 251230 w 14633152"/>
              <a:gd name="connsiteY5" fmla="*/ 17872122 h 18953727"/>
              <a:gd name="connsiteX6" fmla="*/ 5606905 w 14633152"/>
              <a:gd name="connsiteY6" fmla="*/ 17864015 h 18953727"/>
              <a:gd name="connsiteX7" fmla="*/ 8194398 w 14633152"/>
              <a:gd name="connsiteY7" fmla="*/ 17843287 h 18953727"/>
              <a:gd name="connsiteX8" fmla="*/ 8437356 w 14633152"/>
              <a:gd name="connsiteY8" fmla="*/ 17867005 h 18953727"/>
              <a:gd name="connsiteX9" fmla="*/ 8698241 w 14633152"/>
              <a:gd name="connsiteY9" fmla="*/ 18953727 h 18953727"/>
              <a:gd name="connsiteX10" fmla="*/ 9049030 w 14633152"/>
              <a:gd name="connsiteY10" fmla="*/ 17854163 h 18953727"/>
              <a:gd name="connsiteX11" fmla="*/ 9897648 w 14633152"/>
              <a:gd name="connsiteY11" fmla="*/ 17840740 h 18953727"/>
              <a:gd name="connsiteX12" fmla="*/ 11049993 w 14633152"/>
              <a:gd name="connsiteY12" fmla="*/ 17863646 h 18953727"/>
              <a:gd name="connsiteX13" fmla="*/ 14390977 w 14633152"/>
              <a:gd name="connsiteY13" fmla="*/ 17862538 h 18953727"/>
              <a:gd name="connsiteX14" fmla="*/ 14458076 w 14633152"/>
              <a:gd name="connsiteY14" fmla="*/ 12715847 h 18953727"/>
              <a:gd name="connsiteX15" fmla="*/ 14401285 w 14633152"/>
              <a:gd name="connsiteY15" fmla="*/ 928860 h 18953727"/>
              <a:gd name="connsiteX16" fmla="*/ 11596356 w 14633152"/>
              <a:gd name="connsiteY16" fmla="*/ 735068 h 18953727"/>
              <a:gd name="connsiteX17" fmla="*/ 7679001 w 14633152"/>
              <a:gd name="connsiteY17" fmla="*/ 637739 h 18953727"/>
              <a:gd name="connsiteX18" fmla="*/ 2209737 w 14633152"/>
              <a:gd name="connsiteY18" fmla="*/ 250403 h 18953727"/>
              <a:gd name="connsiteX0" fmla="*/ 2209737 w 14624506"/>
              <a:gd name="connsiteY0" fmla="*/ 0 h 18703324"/>
              <a:gd name="connsiteX1" fmla="*/ 29438 w 14624506"/>
              <a:gd name="connsiteY1" fmla="*/ 280629 h 18703324"/>
              <a:gd name="connsiteX2" fmla="*/ 162796 w 14624506"/>
              <a:gd name="connsiteY2" fmla="*/ 11780473 h 18703324"/>
              <a:gd name="connsiteX3" fmla="*/ 152788 w 14624506"/>
              <a:gd name="connsiteY3" fmla="*/ 12646443 h 18703324"/>
              <a:gd name="connsiteX4" fmla="*/ 190236 w 14624506"/>
              <a:gd name="connsiteY4" fmla="*/ 16625824 h 18703324"/>
              <a:gd name="connsiteX5" fmla="*/ 251230 w 14624506"/>
              <a:gd name="connsiteY5" fmla="*/ 17621719 h 18703324"/>
              <a:gd name="connsiteX6" fmla="*/ 5606905 w 14624506"/>
              <a:gd name="connsiteY6" fmla="*/ 17613612 h 18703324"/>
              <a:gd name="connsiteX7" fmla="*/ 8194398 w 14624506"/>
              <a:gd name="connsiteY7" fmla="*/ 17592884 h 18703324"/>
              <a:gd name="connsiteX8" fmla="*/ 8437356 w 14624506"/>
              <a:gd name="connsiteY8" fmla="*/ 17616602 h 18703324"/>
              <a:gd name="connsiteX9" fmla="*/ 8698241 w 14624506"/>
              <a:gd name="connsiteY9" fmla="*/ 18703324 h 18703324"/>
              <a:gd name="connsiteX10" fmla="*/ 9049030 w 14624506"/>
              <a:gd name="connsiteY10" fmla="*/ 17603760 h 18703324"/>
              <a:gd name="connsiteX11" fmla="*/ 9897648 w 14624506"/>
              <a:gd name="connsiteY11" fmla="*/ 17590337 h 18703324"/>
              <a:gd name="connsiteX12" fmla="*/ 11049993 w 14624506"/>
              <a:gd name="connsiteY12" fmla="*/ 17613243 h 18703324"/>
              <a:gd name="connsiteX13" fmla="*/ 14390977 w 14624506"/>
              <a:gd name="connsiteY13" fmla="*/ 17612135 h 18703324"/>
              <a:gd name="connsiteX14" fmla="*/ 14458076 w 14624506"/>
              <a:gd name="connsiteY14" fmla="*/ 12465444 h 18703324"/>
              <a:gd name="connsiteX15" fmla="*/ 14452054 w 14624506"/>
              <a:gd name="connsiteY15" fmla="*/ 1691913 h 18703324"/>
              <a:gd name="connsiteX16" fmla="*/ 14401285 w 14624506"/>
              <a:gd name="connsiteY16" fmla="*/ 678457 h 18703324"/>
              <a:gd name="connsiteX17" fmla="*/ 11596356 w 14624506"/>
              <a:gd name="connsiteY17" fmla="*/ 484665 h 18703324"/>
              <a:gd name="connsiteX18" fmla="*/ 7679001 w 14624506"/>
              <a:gd name="connsiteY18" fmla="*/ 387336 h 18703324"/>
              <a:gd name="connsiteX19" fmla="*/ 2209737 w 14624506"/>
              <a:gd name="connsiteY19" fmla="*/ 0 h 18703324"/>
              <a:gd name="connsiteX0" fmla="*/ 2209737 w 14628098"/>
              <a:gd name="connsiteY0" fmla="*/ 0 h 18703324"/>
              <a:gd name="connsiteX1" fmla="*/ 29438 w 14628098"/>
              <a:gd name="connsiteY1" fmla="*/ 280629 h 18703324"/>
              <a:gd name="connsiteX2" fmla="*/ 162796 w 14628098"/>
              <a:gd name="connsiteY2" fmla="*/ 11780473 h 18703324"/>
              <a:gd name="connsiteX3" fmla="*/ 152788 w 14628098"/>
              <a:gd name="connsiteY3" fmla="*/ 12646443 h 18703324"/>
              <a:gd name="connsiteX4" fmla="*/ 190236 w 14628098"/>
              <a:gd name="connsiteY4" fmla="*/ 16625824 h 18703324"/>
              <a:gd name="connsiteX5" fmla="*/ 251230 w 14628098"/>
              <a:gd name="connsiteY5" fmla="*/ 17621719 h 18703324"/>
              <a:gd name="connsiteX6" fmla="*/ 5606905 w 14628098"/>
              <a:gd name="connsiteY6" fmla="*/ 17613612 h 18703324"/>
              <a:gd name="connsiteX7" fmla="*/ 8194398 w 14628098"/>
              <a:gd name="connsiteY7" fmla="*/ 17592884 h 18703324"/>
              <a:gd name="connsiteX8" fmla="*/ 8437356 w 14628098"/>
              <a:gd name="connsiteY8" fmla="*/ 17616602 h 18703324"/>
              <a:gd name="connsiteX9" fmla="*/ 8698241 w 14628098"/>
              <a:gd name="connsiteY9" fmla="*/ 18703324 h 18703324"/>
              <a:gd name="connsiteX10" fmla="*/ 9049030 w 14628098"/>
              <a:gd name="connsiteY10" fmla="*/ 17603760 h 18703324"/>
              <a:gd name="connsiteX11" fmla="*/ 9897648 w 14628098"/>
              <a:gd name="connsiteY11" fmla="*/ 17590337 h 18703324"/>
              <a:gd name="connsiteX12" fmla="*/ 11049993 w 14628098"/>
              <a:gd name="connsiteY12" fmla="*/ 17613243 h 18703324"/>
              <a:gd name="connsiteX13" fmla="*/ 14390977 w 14628098"/>
              <a:gd name="connsiteY13" fmla="*/ 17612135 h 18703324"/>
              <a:gd name="connsiteX14" fmla="*/ 14458076 w 14628098"/>
              <a:gd name="connsiteY14" fmla="*/ 12465444 h 18703324"/>
              <a:gd name="connsiteX15" fmla="*/ 14452054 w 14628098"/>
              <a:gd name="connsiteY15" fmla="*/ 1691913 h 18703324"/>
              <a:gd name="connsiteX16" fmla="*/ 14401285 w 14628098"/>
              <a:gd name="connsiteY16" fmla="*/ 678457 h 18703324"/>
              <a:gd name="connsiteX17" fmla="*/ 11596356 w 14628098"/>
              <a:gd name="connsiteY17" fmla="*/ 484665 h 18703324"/>
              <a:gd name="connsiteX18" fmla="*/ 7679001 w 14628098"/>
              <a:gd name="connsiteY18" fmla="*/ 387336 h 18703324"/>
              <a:gd name="connsiteX19" fmla="*/ 2209737 w 14628098"/>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401285 w 14458076"/>
              <a:gd name="connsiteY16" fmla="*/ 678457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386737 w 14458076"/>
              <a:gd name="connsiteY16" fmla="*/ 83974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617946"/>
              <a:gd name="connsiteY0" fmla="*/ 51366 h 18754690"/>
              <a:gd name="connsiteX1" fmla="*/ 29438 w 14617946"/>
              <a:gd name="connsiteY1" fmla="*/ 331995 h 18754690"/>
              <a:gd name="connsiteX2" fmla="*/ 162796 w 14617946"/>
              <a:gd name="connsiteY2" fmla="*/ 11831839 h 18754690"/>
              <a:gd name="connsiteX3" fmla="*/ 152788 w 14617946"/>
              <a:gd name="connsiteY3" fmla="*/ 12697809 h 18754690"/>
              <a:gd name="connsiteX4" fmla="*/ 190236 w 14617946"/>
              <a:gd name="connsiteY4" fmla="*/ 16677190 h 18754690"/>
              <a:gd name="connsiteX5" fmla="*/ 251230 w 14617946"/>
              <a:gd name="connsiteY5" fmla="*/ 17673085 h 18754690"/>
              <a:gd name="connsiteX6" fmla="*/ 5606905 w 14617946"/>
              <a:gd name="connsiteY6" fmla="*/ 17664978 h 18754690"/>
              <a:gd name="connsiteX7" fmla="*/ 8194398 w 14617946"/>
              <a:gd name="connsiteY7" fmla="*/ 17644250 h 18754690"/>
              <a:gd name="connsiteX8" fmla="*/ 8437356 w 14617946"/>
              <a:gd name="connsiteY8" fmla="*/ 17667968 h 18754690"/>
              <a:gd name="connsiteX9" fmla="*/ 8698241 w 14617946"/>
              <a:gd name="connsiteY9" fmla="*/ 18754690 h 18754690"/>
              <a:gd name="connsiteX10" fmla="*/ 9049030 w 14617946"/>
              <a:gd name="connsiteY10" fmla="*/ 17655126 h 18754690"/>
              <a:gd name="connsiteX11" fmla="*/ 9897648 w 14617946"/>
              <a:gd name="connsiteY11" fmla="*/ 17641703 h 18754690"/>
              <a:gd name="connsiteX12" fmla="*/ 11049993 w 14617946"/>
              <a:gd name="connsiteY12" fmla="*/ 17664609 h 18754690"/>
              <a:gd name="connsiteX13" fmla="*/ 14390977 w 14617946"/>
              <a:gd name="connsiteY13" fmla="*/ 17663501 h 18754690"/>
              <a:gd name="connsiteX14" fmla="*/ 14458076 w 14617946"/>
              <a:gd name="connsiteY14" fmla="*/ 12516810 h 18754690"/>
              <a:gd name="connsiteX15" fmla="*/ 14452054 w 14617946"/>
              <a:gd name="connsiteY15" fmla="*/ 1743279 h 18754690"/>
              <a:gd name="connsiteX16" fmla="*/ 14386737 w 14617946"/>
              <a:gd name="connsiteY16" fmla="*/ 135340 h 18754690"/>
              <a:gd name="connsiteX17" fmla="*/ 11596356 w 14617946"/>
              <a:gd name="connsiteY17" fmla="*/ 124465 h 18754690"/>
              <a:gd name="connsiteX18" fmla="*/ 7679001 w 14617946"/>
              <a:gd name="connsiteY18" fmla="*/ 438702 h 18754690"/>
              <a:gd name="connsiteX19" fmla="*/ 2209737 w 14617946"/>
              <a:gd name="connsiteY19" fmla="*/ 51366 h 18754690"/>
              <a:gd name="connsiteX0" fmla="*/ 2209737 w 14617946"/>
              <a:gd name="connsiteY0" fmla="*/ 38181 h 18741505"/>
              <a:gd name="connsiteX1" fmla="*/ 29438 w 14617946"/>
              <a:gd name="connsiteY1" fmla="*/ 318810 h 18741505"/>
              <a:gd name="connsiteX2" fmla="*/ 162796 w 14617946"/>
              <a:gd name="connsiteY2" fmla="*/ 11818654 h 18741505"/>
              <a:gd name="connsiteX3" fmla="*/ 152788 w 14617946"/>
              <a:gd name="connsiteY3" fmla="*/ 12684624 h 18741505"/>
              <a:gd name="connsiteX4" fmla="*/ 190236 w 14617946"/>
              <a:gd name="connsiteY4" fmla="*/ 16664005 h 18741505"/>
              <a:gd name="connsiteX5" fmla="*/ 251230 w 14617946"/>
              <a:gd name="connsiteY5" fmla="*/ 17659900 h 18741505"/>
              <a:gd name="connsiteX6" fmla="*/ 5606905 w 14617946"/>
              <a:gd name="connsiteY6" fmla="*/ 17651793 h 18741505"/>
              <a:gd name="connsiteX7" fmla="*/ 8194398 w 14617946"/>
              <a:gd name="connsiteY7" fmla="*/ 17631065 h 18741505"/>
              <a:gd name="connsiteX8" fmla="*/ 8437356 w 14617946"/>
              <a:gd name="connsiteY8" fmla="*/ 17654783 h 18741505"/>
              <a:gd name="connsiteX9" fmla="*/ 8698241 w 14617946"/>
              <a:gd name="connsiteY9" fmla="*/ 18741505 h 18741505"/>
              <a:gd name="connsiteX10" fmla="*/ 9049030 w 14617946"/>
              <a:gd name="connsiteY10" fmla="*/ 17641941 h 18741505"/>
              <a:gd name="connsiteX11" fmla="*/ 9897648 w 14617946"/>
              <a:gd name="connsiteY11" fmla="*/ 17628518 h 18741505"/>
              <a:gd name="connsiteX12" fmla="*/ 11049993 w 14617946"/>
              <a:gd name="connsiteY12" fmla="*/ 17651424 h 18741505"/>
              <a:gd name="connsiteX13" fmla="*/ 14390977 w 14617946"/>
              <a:gd name="connsiteY13" fmla="*/ 17650316 h 18741505"/>
              <a:gd name="connsiteX14" fmla="*/ 14458076 w 14617946"/>
              <a:gd name="connsiteY14" fmla="*/ 12503625 h 18741505"/>
              <a:gd name="connsiteX15" fmla="*/ 14452054 w 14617946"/>
              <a:gd name="connsiteY15" fmla="*/ 1730094 h 18741505"/>
              <a:gd name="connsiteX16" fmla="*/ 14386737 w 14617946"/>
              <a:gd name="connsiteY16" fmla="*/ 122155 h 18741505"/>
              <a:gd name="connsiteX17" fmla="*/ 11596356 w 14617946"/>
              <a:gd name="connsiteY17" fmla="*/ 111280 h 18741505"/>
              <a:gd name="connsiteX18" fmla="*/ 7664453 w 14617946"/>
              <a:gd name="connsiteY18" fmla="*/ 105409 h 18741505"/>
              <a:gd name="connsiteX19" fmla="*/ 2209737 w 14617946"/>
              <a:gd name="connsiteY19" fmla="*/ 38181 h 18741505"/>
              <a:gd name="connsiteX0" fmla="*/ 2209737 w 14468910"/>
              <a:gd name="connsiteY0" fmla="*/ 0 h 18703324"/>
              <a:gd name="connsiteX1" fmla="*/ 29438 w 14468910"/>
              <a:gd name="connsiteY1" fmla="*/ 280629 h 18703324"/>
              <a:gd name="connsiteX2" fmla="*/ 162796 w 14468910"/>
              <a:gd name="connsiteY2" fmla="*/ 11780473 h 18703324"/>
              <a:gd name="connsiteX3" fmla="*/ 152788 w 14468910"/>
              <a:gd name="connsiteY3" fmla="*/ 12646443 h 18703324"/>
              <a:gd name="connsiteX4" fmla="*/ 190236 w 14468910"/>
              <a:gd name="connsiteY4" fmla="*/ 16625824 h 18703324"/>
              <a:gd name="connsiteX5" fmla="*/ 251230 w 14468910"/>
              <a:gd name="connsiteY5" fmla="*/ 17621719 h 18703324"/>
              <a:gd name="connsiteX6" fmla="*/ 5606905 w 14468910"/>
              <a:gd name="connsiteY6" fmla="*/ 17613612 h 18703324"/>
              <a:gd name="connsiteX7" fmla="*/ 8194398 w 14468910"/>
              <a:gd name="connsiteY7" fmla="*/ 17592884 h 18703324"/>
              <a:gd name="connsiteX8" fmla="*/ 8437356 w 14468910"/>
              <a:gd name="connsiteY8" fmla="*/ 17616602 h 18703324"/>
              <a:gd name="connsiteX9" fmla="*/ 8698241 w 14468910"/>
              <a:gd name="connsiteY9" fmla="*/ 18703324 h 18703324"/>
              <a:gd name="connsiteX10" fmla="*/ 9049030 w 14468910"/>
              <a:gd name="connsiteY10" fmla="*/ 17603760 h 18703324"/>
              <a:gd name="connsiteX11" fmla="*/ 9897648 w 14468910"/>
              <a:gd name="connsiteY11" fmla="*/ 17590337 h 18703324"/>
              <a:gd name="connsiteX12" fmla="*/ 11049993 w 14468910"/>
              <a:gd name="connsiteY12" fmla="*/ 17613243 h 18703324"/>
              <a:gd name="connsiteX13" fmla="*/ 14390977 w 14468910"/>
              <a:gd name="connsiteY13" fmla="*/ 17612135 h 18703324"/>
              <a:gd name="connsiteX14" fmla="*/ 14458076 w 14468910"/>
              <a:gd name="connsiteY14" fmla="*/ 12465444 h 18703324"/>
              <a:gd name="connsiteX15" fmla="*/ 14452054 w 14468910"/>
              <a:gd name="connsiteY15" fmla="*/ 1691913 h 18703324"/>
              <a:gd name="connsiteX16" fmla="*/ 14386737 w 14468910"/>
              <a:gd name="connsiteY16" fmla="*/ 83974 h 18703324"/>
              <a:gd name="connsiteX17" fmla="*/ 11596356 w 14468910"/>
              <a:gd name="connsiteY17" fmla="*/ 73099 h 18703324"/>
              <a:gd name="connsiteX18" fmla="*/ 7664453 w 14468910"/>
              <a:gd name="connsiteY18" fmla="*/ 67228 h 18703324"/>
              <a:gd name="connsiteX19" fmla="*/ 2209737 w 14468910"/>
              <a:gd name="connsiteY19"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251230 w 14611190"/>
              <a:gd name="connsiteY5" fmla="*/ 17621719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743049 w 14611190"/>
              <a:gd name="connsiteY4" fmla="*/ 16397176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133681 w 14592083"/>
              <a:gd name="connsiteY3" fmla="*/ 12646443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788329 w 14592083"/>
              <a:gd name="connsiteY3" fmla="*/ 12692177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1821326 w 14222779"/>
              <a:gd name="connsiteY0" fmla="*/ 0 h 18703324"/>
              <a:gd name="connsiteX1" fmla="*/ 412056 w 14222779"/>
              <a:gd name="connsiteY1" fmla="*/ 6249 h 18703324"/>
              <a:gd name="connsiteX2" fmla="*/ 443581 w 14222779"/>
              <a:gd name="connsiteY2" fmla="*/ 9356805 h 18703324"/>
              <a:gd name="connsiteX3" fmla="*/ 419025 w 14222779"/>
              <a:gd name="connsiteY3" fmla="*/ 12692177 h 18703324"/>
              <a:gd name="connsiteX4" fmla="*/ 354638 w 14222779"/>
              <a:gd name="connsiteY4" fmla="*/ 16397176 h 18703324"/>
              <a:gd name="connsiteX5" fmla="*/ 357442 w 14222779"/>
              <a:gd name="connsiteY5" fmla="*/ 17621722 h 18703324"/>
              <a:gd name="connsiteX6" fmla="*/ 5218494 w 14222779"/>
              <a:gd name="connsiteY6" fmla="*/ 17613612 h 18703324"/>
              <a:gd name="connsiteX7" fmla="*/ 7805987 w 14222779"/>
              <a:gd name="connsiteY7" fmla="*/ 17592884 h 18703324"/>
              <a:gd name="connsiteX8" fmla="*/ 8048945 w 14222779"/>
              <a:gd name="connsiteY8" fmla="*/ 17616602 h 18703324"/>
              <a:gd name="connsiteX9" fmla="*/ 8309830 w 14222779"/>
              <a:gd name="connsiteY9" fmla="*/ 18703324 h 18703324"/>
              <a:gd name="connsiteX10" fmla="*/ 8660619 w 14222779"/>
              <a:gd name="connsiteY10" fmla="*/ 17603760 h 18703324"/>
              <a:gd name="connsiteX11" fmla="*/ 9509237 w 14222779"/>
              <a:gd name="connsiteY11" fmla="*/ 17590337 h 18703324"/>
              <a:gd name="connsiteX12" fmla="*/ 10661582 w 14222779"/>
              <a:gd name="connsiteY12" fmla="*/ 17613243 h 18703324"/>
              <a:gd name="connsiteX13" fmla="*/ 14002566 w 14222779"/>
              <a:gd name="connsiteY13" fmla="*/ 17612135 h 18703324"/>
              <a:gd name="connsiteX14" fmla="*/ 14069665 w 14222779"/>
              <a:gd name="connsiteY14" fmla="*/ 12465444 h 18703324"/>
              <a:gd name="connsiteX15" fmla="*/ 14063643 w 14222779"/>
              <a:gd name="connsiteY15" fmla="*/ 1691913 h 18703324"/>
              <a:gd name="connsiteX16" fmla="*/ 14056370 w 14222779"/>
              <a:gd name="connsiteY16" fmla="*/ 502943 h 18703324"/>
              <a:gd name="connsiteX17" fmla="*/ 13998326 w 14222779"/>
              <a:gd name="connsiteY17" fmla="*/ 83974 h 18703324"/>
              <a:gd name="connsiteX18" fmla="*/ 11207945 w 14222779"/>
              <a:gd name="connsiteY18" fmla="*/ 73099 h 18703324"/>
              <a:gd name="connsiteX19" fmla="*/ 7276042 w 14222779"/>
              <a:gd name="connsiteY19" fmla="*/ 67228 h 18703324"/>
              <a:gd name="connsiteX20" fmla="*/ 1821326 w 14222779"/>
              <a:gd name="connsiteY20" fmla="*/ 0 h 18703324"/>
              <a:gd name="connsiteX0" fmla="*/ 1747557 w 14149010"/>
              <a:gd name="connsiteY0" fmla="*/ 0 h 18703324"/>
              <a:gd name="connsiteX1" fmla="*/ 338287 w 14149010"/>
              <a:gd name="connsiteY1" fmla="*/ 6249 h 18703324"/>
              <a:gd name="connsiteX2" fmla="*/ 369812 w 14149010"/>
              <a:gd name="connsiteY2" fmla="*/ 9356805 h 18703324"/>
              <a:gd name="connsiteX3" fmla="*/ 345256 w 14149010"/>
              <a:gd name="connsiteY3" fmla="*/ 12692177 h 18703324"/>
              <a:gd name="connsiteX4" fmla="*/ 280869 w 14149010"/>
              <a:gd name="connsiteY4" fmla="*/ 16397176 h 18703324"/>
              <a:gd name="connsiteX5" fmla="*/ 385507 w 14149010"/>
              <a:gd name="connsiteY5" fmla="*/ 17667454 h 18703324"/>
              <a:gd name="connsiteX6" fmla="*/ 5144725 w 14149010"/>
              <a:gd name="connsiteY6" fmla="*/ 17613612 h 18703324"/>
              <a:gd name="connsiteX7" fmla="*/ 7732218 w 14149010"/>
              <a:gd name="connsiteY7" fmla="*/ 17592884 h 18703324"/>
              <a:gd name="connsiteX8" fmla="*/ 7975176 w 14149010"/>
              <a:gd name="connsiteY8" fmla="*/ 17616602 h 18703324"/>
              <a:gd name="connsiteX9" fmla="*/ 8236061 w 14149010"/>
              <a:gd name="connsiteY9" fmla="*/ 18703324 h 18703324"/>
              <a:gd name="connsiteX10" fmla="*/ 8586850 w 14149010"/>
              <a:gd name="connsiteY10" fmla="*/ 17603760 h 18703324"/>
              <a:gd name="connsiteX11" fmla="*/ 9435468 w 14149010"/>
              <a:gd name="connsiteY11" fmla="*/ 17590337 h 18703324"/>
              <a:gd name="connsiteX12" fmla="*/ 10587813 w 14149010"/>
              <a:gd name="connsiteY12" fmla="*/ 17613243 h 18703324"/>
              <a:gd name="connsiteX13" fmla="*/ 13928797 w 14149010"/>
              <a:gd name="connsiteY13" fmla="*/ 17612135 h 18703324"/>
              <a:gd name="connsiteX14" fmla="*/ 13995896 w 14149010"/>
              <a:gd name="connsiteY14" fmla="*/ 12465444 h 18703324"/>
              <a:gd name="connsiteX15" fmla="*/ 13989874 w 14149010"/>
              <a:gd name="connsiteY15" fmla="*/ 1691913 h 18703324"/>
              <a:gd name="connsiteX16" fmla="*/ 13982601 w 14149010"/>
              <a:gd name="connsiteY16" fmla="*/ 502943 h 18703324"/>
              <a:gd name="connsiteX17" fmla="*/ 13924557 w 14149010"/>
              <a:gd name="connsiteY17" fmla="*/ 83974 h 18703324"/>
              <a:gd name="connsiteX18" fmla="*/ 11134176 w 14149010"/>
              <a:gd name="connsiteY18" fmla="*/ 73099 h 18703324"/>
              <a:gd name="connsiteX19" fmla="*/ 7202273 w 14149010"/>
              <a:gd name="connsiteY19" fmla="*/ 67228 h 18703324"/>
              <a:gd name="connsiteX20" fmla="*/ 1747557 w 14149010"/>
              <a:gd name="connsiteY20" fmla="*/ 0 h 18703324"/>
              <a:gd name="connsiteX0" fmla="*/ 1726705 w 14128158"/>
              <a:gd name="connsiteY0" fmla="*/ 0 h 18703324"/>
              <a:gd name="connsiteX1" fmla="*/ 317435 w 14128158"/>
              <a:gd name="connsiteY1" fmla="*/ 6249 h 18703324"/>
              <a:gd name="connsiteX2" fmla="*/ 348960 w 14128158"/>
              <a:gd name="connsiteY2" fmla="*/ 9356805 h 18703324"/>
              <a:gd name="connsiteX3" fmla="*/ 324404 w 14128158"/>
              <a:gd name="connsiteY3" fmla="*/ 12692177 h 18703324"/>
              <a:gd name="connsiteX4" fmla="*/ 318208 w 14128158"/>
              <a:gd name="connsiteY4" fmla="*/ 16397176 h 18703324"/>
              <a:gd name="connsiteX5" fmla="*/ 364655 w 14128158"/>
              <a:gd name="connsiteY5" fmla="*/ 17667454 h 18703324"/>
              <a:gd name="connsiteX6" fmla="*/ 5123873 w 14128158"/>
              <a:gd name="connsiteY6" fmla="*/ 17613612 h 18703324"/>
              <a:gd name="connsiteX7" fmla="*/ 7711366 w 14128158"/>
              <a:gd name="connsiteY7" fmla="*/ 17592884 h 18703324"/>
              <a:gd name="connsiteX8" fmla="*/ 7954324 w 14128158"/>
              <a:gd name="connsiteY8" fmla="*/ 17616602 h 18703324"/>
              <a:gd name="connsiteX9" fmla="*/ 8215209 w 14128158"/>
              <a:gd name="connsiteY9" fmla="*/ 18703324 h 18703324"/>
              <a:gd name="connsiteX10" fmla="*/ 8565998 w 14128158"/>
              <a:gd name="connsiteY10" fmla="*/ 17603760 h 18703324"/>
              <a:gd name="connsiteX11" fmla="*/ 9414616 w 14128158"/>
              <a:gd name="connsiteY11" fmla="*/ 17590337 h 18703324"/>
              <a:gd name="connsiteX12" fmla="*/ 10566961 w 14128158"/>
              <a:gd name="connsiteY12" fmla="*/ 17613243 h 18703324"/>
              <a:gd name="connsiteX13" fmla="*/ 13907945 w 14128158"/>
              <a:gd name="connsiteY13" fmla="*/ 17612135 h 18703324"/>
              <a:gd name="connsiteX14" fmla="*/ 13975044 w 14128158"/>
              <a:gd name="connsiteY14" fmla="*/ 12465444 h 18703324"/>
              <a:gd name="connsiteX15" fmla="*/ 13969022 w 14128158"/>
              <a:gd name="connsiteY15" fmla="*/ 1691913 h 18703324"/>
              <a:gd name="connsiteX16" fmla="*/ 13961749 w 14128158"/>
              <a:gd name="connsiteY16" fmla="*/ 502943 h 18703324"/>
              <a:gd name="connsiteX17" fmla="*/ 13903705 w 14128158"/>
              <a:gd name="connsiteY17" fmla="*/ 83974 h 18703324"/>
              <a:gd name="connsiteX18" fmla="*/ 11113324 w 14128158"/>
              <a:gd name="connsiteY18" fmla="*/ 73099 h 18703324"/>
              <a:gd name="connsiteX19" fmla="*/ 7181421 w 14128158"/>
              <a:gd name="connsiteY19" fmla="*/ 67228 h 18703324"/>
              <a:gd name="connsiteX20" fmla="*/ 1726705 w 14128158"/>
              <a:gd name="connsiteY20" fmla="*/ 0 h 18703324"/>
              <a:gd name="connsiteX0" fmla="*/ 1705712 w 14107165"/>
              <a:gd name="connsiteY0" fmla="*/ 0 h 18703324"/>
              <a:gd name="connsiteX1" fmla="*/ 296442 w 14107165"/>
              <a:gd name="connsiteY1" fmla="*/ 6249 h 18703324"/>
              <a:gd name="connsiteX2" fmla="*/ 327967 w 14107165"/>
              <a:gd name="connsiteY2" fmla="*/ 9356805 h 18703324"/>
              <a:gd name="connsiteX3" fmla="*/ 303411 w 14107165"/>
              <a:gd name="connsiteY3" fmla="*/ 12692177 h 18703324"/>
              <a:gd name="connsiteX4" fmla="*/ 297215 w 14107165"/>
              <a:gd name="connsiteY4" fmla="*/ 16397176 h 18703324"/>
              <a:gd name="connsiteX5" fmla="*/ 372756 w 14107165"/>
              <a:gd name="connsiteY5" fmla="*/ 17667454 h 18703324"/>
              <a:gd name="connsiteX6" fmla="*/ 5102880 w 14107165"/>
              <a:gd name="connsiteY6" fmla="*/ 17613612 h 18703324"/>
              <a:gd name="connsiteX7" fmla="*/ 7690373 w 14107165"/>
              <a:gd name="connsiteY7" fmla="*/ 17592884 h 18703324"/>
              <a:gd name="connsiteX8" fmla="*/ 7933331 w 14107165"/>
              <a:gd name="connsiteY8" fmla="*/ 17616602 h 18703324"/>
              <a:gd name="connsiteX9" fmla="*/ 8194216 w 14107165"/>
              <a:gd name="connsiteY9" fmla="*/ 18703324 h 18703324"/>
              <a:gd name="connsiteX10" fmla="*/ 8545005 w 14107165"/>
              <a:gd name="connsiteY10" fmla="*/ 17603760 h 18703324"/>
              <a:gd name="connsiteX11" fmla="*/ 9393623 w 14107165"/>
              <a:gd name="connsiteY11" fmla="*/ 17590337 h 18703324"/>
              <a:gd name="connsiteX12" fmla="*/ 10545968 w 14107165"/>
              <a:gd name="connsiteY12" fmla="*/ 17613243 h 18703324"/>
              <a:gd name="connsiteX13" fmla="*/ 13886952 w 14107165"/>
              <a:gd name="connsiteY13" fmla="*/ 17612135 h 18703324"/>
              <a:gd name="connsiteX14" fmla="*/ 13954051 w 14107165"/>
              <a:gd name="connsiteY14" fmla="*/ 12465444 h 18703324"/>
              <a:gd name="connsiteX15" fmla="*/ 13948029 w 14107165"/>
              <a:gd name="connsiteY15" fmla="*/ 1691913 h 18703324"/>
              <a:gd name="connsiteX16" fmla="*/ 13940756 w 14107165"/>
              <a:gd name="connsiteY16" fmla="*/ 502943 h 18703324"/>
              <a:gd name="connsiteX17" fmla="*/ 13882712 w 14107165"/>
              <a:gd name="connsiteY17" fmla="*/ 83974 h 18703324"/>
              <a:gd name="connsiteX18" fmla="*/ 11092331 w 14107165"/>
              <a:gd name="connsiteY18" fmla="*/ 73099 h 18703324"/>
              <a:gd name="connsiteX19" fmla="*/ 7160428 w 14107165"/>
              <a:gd name="connsiteY19" fmla="*/ 67228 h 18703324"/>
              <a:gd name="connsiteX20" fmla="*/ 1705712 w 1410716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0290558 w 13851755"/>
              <a:gd name="connsiteY12" fmla="*/ 17613243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700366"/>
              <a:gd name="connsiteY0" fmla="*/ 0 h 18703324"/>
              <a:gd name="connsiteX1" fmla="*/ 41032 w 13700366"/>
              <a:gd name="connsiteY1" fmla="*/ 6249 h 18703324"/>
              <a:gd name="connsiteX2" fmla="*/ 72557 w 13700366"/>
              <a:gd name="connsiteY2" fmla="*/ 9356805 h 18703324"/>
              <a:gd name="connsiteX3" fmla="*/ 48001 w 13700366"/>
              <a:gd name="connsiteY3" fmla="*/ 12692177 h 18703324"/>
              <a:gd name="connsiteX4" fmla="*/ 41805 w 13700366"/>
              <a:gd name="connsiteY4" fmla="*/ 16397176 h 18703324"/>
              <a:gd name="connsiteX5" fmla="*/ 117346 w 13700366"/>
              <a:gd name="connsiteY5" fmla="*/ 17667454 h 18703324"/>
              <a:gd name="connsiteX6" fmla="*/ 4847470 w 13700366"/>
              <a:gd name="connsiteY6" fmla="*/ 17613612 h 18703324"/>
              <a:gd name="connsiteX7" fmla="*/ 7434963 w 13700366"/>
              <a:gd name="connsiteY7" fmla="*/ 17592884 h 18703324"/>
              <a:gd name="connsiteX8" fmla="*/ 7677921 w 13700366"/>
              <a:gd name="connsiteY8" fmla="*/ 17616602 h 18703324"/>
              <a:gd name="connsiteX9" fmla="*/ 7938806 w 13700366"/>
              <a:gd name="connsiteY9" fmla="*/ 18703324 h 18703324"/>
              <a:gd name="connsiteX10" fmla="*/ 8289595 w 13700366"/>
              <a:gd name="connsiteY10" fmla="*/ 17603760 h 18703324"/>
              <a:gd name="connsiteX11" fmla="*/ 9138213 w 13700366"/>
              <a:gd name="connsiteY11" fmla="*/ 17590337 h 18703324"/>
              <a:gd name="connsiteX12" fmla="*/ 12956353 w 13700366"/>
              <a:gd name="connsiteY12" fmla="*/ 17637139 h 18703324"/>
              <a:gd name="connsiteX13" fmla="*/ 13631542 w 13700366"/>
              <a:gd name="connsiteY13" fmla="*/ 17612135 h 18703324"/>
              <a:gd name="connsiteX14" fmla="*/ 13698641 w 13700366"/>
              <a:gd name="connsiteY14" fmla="*/ 12465444 h 18703324"/>
              <a:gd name="connsiteX15" fmla="*/ 13692619 w 13700366"/>
              <a:gd name="connsiteY15" fmla="*/ 1691913 h 18703324"/>
              <a:gd name="connsiteX16" fmla="*/ 13685346 w 13700366"/>
              <a:gd name="connsiteY16" fmla="*/ 502943 h 18703324"/>
              <a:gd name="connsiteX17" fmla="*/ 13627302 w 13700366"/>
              <a:gd name="connsiteY17" fmla="*/ 83974 h 18703324"/>
              <a:gd name="connsiteX18" fmla="*/ 10836921 w 13700366"/>
              <a:gd name="connsiteY18" fmla="*/ 73099 h 18703324"/>
              <a:gd name="connsiteX19" fmla="*/ 6905018 w 13700366"/>
              <a:gd name="connsiteY19" fmla="*/ 67228 h 18703324"/>
              <a:gd name="connsiteX20" fmla="*/ 1450302 w 13700366"/>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694089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84495"/>
              <a:gd name="connsiteY0" fmla="*/ 0 h 18703324"/>
              <a:gd name="connsiteX1" fmla="*/ 41032 w 13884495"/>
              <a:gd name="connsiteY1" fmla="*/ 6249 h 18703324"/>
              <a:gd name="connsiteX2" fmla="*/ 72557 w 13884495"/>
              <a:gd name="connsiteY2" fmla="*/ 9356805 h 18703324"/>
              <a:gd name="connsiteX3" fmla="*/ 48001 w 13884495"/>
              <a:gd name="connsiteY3" fmla="*/ 12692177 h 18703324"/>
              <a:gd name="connsiteX4" fmla="*/ 41805 w 13884495"/>
              <a:gd name="connsiteY4" fmla="*/ 16397176 h 18703324"/>
              <a:gd name="connsiteX5" fmla="*/ 117346 w 13884495"/>
              <a:gd name="connsiteY5" fmla="*/ 17667454 h 18703324"/>
              <a:gd name="connsiteX6" fmla="*/ 4847470 w 13884495"/>
              <a:gd name="connsiteY6" fmla="*/ 17613612 h 18703324"/>
              <a:gd name="connsiteX7" fmla="*/ 7434963 w 13884495"/>
              <a:gd name="connsiteY7" fmla="*/ 17592884 h 18703324"/>
              <a:gd name="connsiteX8" fmla="*/ 7677921 w 13884495"/>
              <a:gd name="connsiteY8" fmla="*/ 17616602 h 18703324"/>
              <a:gd name="connsiteX9" fmla="*/ 7938806 w 13884495"/>
              <a:gd name="connsiteY9" fmla="*/ 18703324 h 18703324"/>
              <a:gd name="connsiteX10" fmla="*/ 8289595 w 13884495"/>
              <a:gd name="connsiteY10" fmla="*/ 17603760 h 18703324"/>
              <a:gd name="connsiteX11" fmla="*/ 9138213 w 13884495"/>
              <a:gd name="connsiteY11" fmla="*/ 17590337 h 18703324"/>
              <a:gd name="connsiteX12" fmla="*/ 12956353 w 13884495"/>
              <a:gd name="connsiteY12" fmla="*/ 17637139 h 18703324"/>
              <a:gd name="connsiteX13" fmla="*/ 13631542 w 13884495"/>
              <a:gd name="connsiteY13" fmla="*/ 17612135 h 18703324"/>
              <a:gd name="connsiteX14" fmla="*/ 13698641 w 13884495"/>
              <a:gd name="connsiteY14" fmla="*/ 12465444 h 18703324"/>
              <a:gd name="connsiteX15" fmla="*/ 13692619 w 13884495"/>
              <a:gd name="connsiteY15" fmla="*/ 1691913 h 18703324"/>
              <a:gd name="connsiteX16" fmla="*/ 13685346 w 13884495"/>
              <a:gd name="connsiteY16" fmla="*/ 694089 h 18703324"/>
              <a:gd name="connsiteX17" fmla="*/ 13672612 w 13884495"/>
              <a:gd name="connsiteY17" fmla="*/ 60080 h 18703324"/>
              <a:gd name="connsiteX18" fmla="*/ 10836921 w 13884495"/>
              <a:gd name="connsiteY18" fmla="*/ 73099 h 18703324"/>
              <a:gd name="connsiteX19" fmla="*/ 6905018 w 13884495"/>
              <a:gd name="connsiteY19" fmla="*/ 67228 h 18703324"/>
              <a:gd name="connsiteX20" fmla="*/ 1450302 w 13884495"/>
              <a:gd name="connsiteY20" fmla="*/ 0 h 18703324"/>
              <a:gd name="connsiteX0" fmla="*/ 1450302 w 13703294"/>
              <a:gd name="connsiteY0" fmla="*/ 0 h 18703324"/>
              <a:gd name="connsiteX1" fmla="*/ 41032 w 13703294"/>
              <a:gd name="connsiteY1" fmla="*/ 6249 h 18703324"/>
              <a:gd name="connsiteX2" fmla="*/ 72557 w 13703294"/>
              <a:gd name="connsiteY2" fmla="*/ 9356805 h 18703324"/>
              <a:gd name="connsiteX3" fmla="*/ 48001 w 13703294"/>
              <a:gd name="connsiteY3" fmla="*/ 12692177 h 18703324"/>
              <a:gd name="connsiteX4" fmla="*/ 41805 w 13703294"/>
              <a:gd name="connsiteY4" fmla="*/ 16397176 h 18703324"/>
              <a:gd name="connsiteX5" fmla="*/ 117346 w 13703294"/>
              <a:gd name="connsiteY5" fmla="*/ 17667454 h 18703324"/>
              <a:gd name="connsiteX6" fmla="*/ 4847470 w 13703294"/>
              <a:gd name="connsiteY6" fmla="*/ 17613612 h 18703324"/>
              <a:gd name="connsiteX7" fmla="*/ 7434963 w 13703294"/>
              <a:gd name="connsiteY7" fmla="*/ 17592884 h 18703324"/>
              <a:gd name="connsiteX8" fmla="*/ 7677921 w 13703294"/>
              <a:gd name="connsiteY8" fmla="*/ 17616602 h 18703324"/>
              <a:gd name="connsiteX9" fmla="*/ 7938806 w 13703294"/>
              <a:gd name="connsiteY9" fmla="*/ 18703324 h 18703324"/>
              <a:gd name="connsiteX10" fmla="*/ 8289595 w 13703294"/>
              <a:gd name="connsiteY10" fmla="*/ 17603760 h 18703324"/>
              <a:gd name="connsiteX11" fmla="*/ 9138213 w 13703294"/>
              <a:gd name="connsiteY11" fmla="*/ 17590337 h 18703324"/>
              <a:gd name="connsiteX12" fmla="*/ 12956353 w 13703294"/>
              <a:gd name="connsiteY12" fmla="*/ 17637139 h 18703324"/>
              <a:gd name="connsiteX13" fmla="*/ 13631542 w 13703294"/>
              <a:gd name="connsiteY13" fmla="*/ 17612135 h 18703324"/>
              <a:gd name="connsiteX14" fmla="*/ 13698641 w 13703294"/>
              <a:gd name="connsiteY14" fmla="*/ 12465444 h 18703324"/>
              <a:gd name="connsiteX15" fmla="*/ 13692619 w 13703294"/>
              <a:gd name="connsiteY15" fmla="*/ 1691913 h 18703324"/>
              <a:gd name="connsiteX16" fmla="*/ 13685346 w 13703294"/>
              <a:gd name="connsiteY16" fmla="*/ 694089 h 18703324"/>
              <a:gd name="connsiteX17" fmla="*/ 13672612 w 13703294"/>
              <a:gd name="connsiteY17" fmla="*/ 60080 h 18703324"/>
              <a:gd name="connsiteX18" fmla="*/ 10836921 w 13703294"/>
              <a:gd name="connsiteY18" fmla="*/ 73099 h 18703324"/>
              <a:gd name="connsiteX19" fmla="*/ 6905018 w 13703294"/>
              <a:gd name="connsiteY19" fmla="*/ 67228 h 18703324"/>
              <a:gd name="connsiteX20" fmla="*/ 1450302 w 13703294"/>
              <a:gd name="connsiteY20" fmla="*/ 0 h 18703324"/>
              <a:gd name="connsiteX0" fmla="*/ 1450302 w 13703294"/>
              <a:gd name="connsiteY0" fmla="*/ 123918 h 18827242"/>
              <a:gd name="connsiteX1" fmla="*/ 41032 w 13703294"/>
              <a:gd name="connsiteY1" fmla="*/ 130167 h 18827242"/>
              <a:gd name="connsiteX2" fmla="*/ 72557 w 13703294"/>
              <a:gd name="connsiteY2" fmla="*/ 9480723 h 18827242"/>
              <a:gd name="connsiteX3" fmla="*/ 48001 w 13703294"/>
              <a:gd name="connsiteY3" fmla="*/ 12816095 h 18827242"/>
              <a:gd name="connsiteX4" fmla="*/ 41805 w 13703294"/>
              <a:gd name="connsiteY4" fmla="*/ 16521094 h 18827242"/>
              <a:gd name="connsiteX5" fmla="*/ 117346 w 13703294"/>
              <a:gd name="connsiteY5" fmla="*/ 17791372 h 18827242"/>
              <a:gd name="connsiteX6" fmla="*/ 4847470 w 13703294"/>
              <a:gd name="connsiteY6" fmla="*/ 17737530 h 18827242"/>
              <a:gd name="connsiteX7" fmla="*/ 7434963 w 13703294"/>
              <a:gd name="connsiteY7" fmla="*/ 17716802 h 18827242"/>
              <a:gd name="connsiteX8" fmla="*/ 7677921 w 13703294"/>
              <a:gd name="connsiteY8" fmla="*/ 17740520 h 18827242"/>
              <a:gd name="connsiteX9" fmla="*/ 7938806 w 13703294"/>
              <a:gd name="connsiteY9" fmla="*/ 18827242 h 18827242"/>
              <a:gd name="connsiteX10" fmla="*/ 8289595 w 13703294"/>
              <a:gd name="connsiteY10" fmla="*/ 17727678 h 18827242"/>
              <a:gd name="connsiteX11" fmla="*/ 9138213 w 13703294"/>
              <a:gd name="connsiteY11" fmla="*/ 17714255 h 18827242"/>
              <a:gd name="connsiteX12" fmla="*/ 12956353 w 13703294"/>
              <a:gd name="connsiteY12" fmla="*/ 17761057 h 18827242"/>
              <a:gd name="connsiteX13" fmla="*/ 13631542 w 13703294"/>
              <a:gd name="connsiteY13" fmla="*/ 17736053 h 18827242"/>
              <a:gd name="connsiteX14" fmla="*/ 13698641 w 13703294"/>
              <a:gd name="connsiteY14" fmla="*/ 12589362 h 18827242"/>
              <a:gd name="connsiteX15" fmla="*/ 13692619 w 13703294"/>
              <a:gd name="connsiteY15" fmla="*/ 1815831 h 18827242"/>
              <a:gd name="connsiteX16" fmla="*/ 13685346 w 13703294"/>
              <a:gd name="connsiteY16" fmla="*/ 818007 h 18827242"/>
              <a:gd name="connsiteX17" fmla="*/ 13672612 w 13703294"/>
              <a:gd name="connsiteY17" fmla="*/ 183998 h 18827242"/>
              <a:gd name="connsiteX18" fmla="*/ 10836921 w 13703294"/>
              <a:gd name="connsiteY18" fmla="*/ 197017 h 18827242"/>
              <a:gd name="connsiteX19" fmla="*/ 6912570 w 13703294"/>
              <a:gd name="connsiteY19" fmla="*/ 0 h 18827242"/>
              <a:gd name="connsiteX20" fmla="*/ 1450302 w 13703294"/>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634507 w 13887499"/>
              <a:gd name="connsiteY0" fmla="*/ 123918 h 18827242"/>
              <a:gd name="connsiteX1" fmla="*/ 225237 w 13887499"/>
              <a:gd name="connsiteY1" fmla="*/ 130167 h 18827242"/>
              <a:gd name="connsiteX2" fmla="*/ 0 w 13887499"/>
              <a:gd name="connsiteY2" fmla="*/ 3005632 h 18827242"/>
              <a:gd name="connsiteX3" fmla="*/ 232206 w 13887499"/>
              <a:gd name="connsiteY3" fmla="*/ 12816095 h 18827242"/>
              <a:gd name="connsiteX4" fmla="*/ 226010 w 13887499"/>
              <a:gd name="connsiteY4" fmla="*/ 16521094 h 18827242"/>
              <a:gd name="connsiteX5" fmla="*/ 301551 w 13887499"/>
              <a:gd name="connsiteY5" fmla="*/ 17791372 h 18827242"/>
              <a:gd name="connsiteX6" fmla="*/ 5031675 w 13887499"/>
              <a:gd name="connsiteY6" fmla="*/ 17737530 h 18827242"/>
              <a:gd name="connsiteX7" fmla="*/ 7619168 w 13887499"/>
              <a:gd name="connsiteY7" fmla="*/ 17716802 h 18827242"/>
              <a:gd name="connsiteX8" fmla="*/ 7862126 w 13887499"/>
              <a:gd name="connsiteY8" fmla="*/ 17740520 h 18827242"/>
              <a:gd name="connsiteX9" fmla="*/ 8123011 w 13887499"/>
              <a:gd name="connsiteY9" fmla="*/ 18827242 h 18827242"/>
              <a:gd name="connsiteX10" fmla="*/ 8473800 w 13887499"/>
              <a:gd name="connsiteY10" fmla="*/ 17727678 h 18827242"/>
              <a:gd name="connsiteX11" fmla="*/ 9322418 w 13887499"/>
              <a:gd name="connsiteY11" fmla="*/ 17714255 h 18827242"/>
              <a:gd name="connsiteX12" fmla="*/ 13140558 w 13887499"/>
              <a:gd name="connsiteY12" fmla="*/ 17761057 h 18827242"/>
              <a:gd name="connsiteX13" fmla="*/ 13815747 w 13887499"/>
              <a:gd name="connsiteY13" fmla="*/ 17736053 h 18827242"/>
              <a:gd name="connsiteX14" fmla="*/ 13882846 w 13887499"/>
              <a:gd name="connsiteY14" fmla="*/ 12589362 h 18827242"/>
              <a:gd name="connsiteX15" fmla="*/ 13876824 w 13887499"/>
              <a:gd name="connsiteY15" fmla="*/ 1815831 h 18827242"/>
              <a:gd name="connsiteX16" fmla="*/ 13869551 w 13887499"/>
              <a:gd name="connsiteY16" fmla="*/ 818007 h 18827242"/>
              <a:gd name="connsiteX17" fmla="*/ 13856817 w 13887499"/>
              <a:gd name="connsiteY17" fmla="*/ 183998 h 18827242"/>
              <a:gd name="connsiteX18" fmla="*/ 11021126 w 13887499"/>
              <a:gd name="connsiteY18" fmla="*/ 197017 h 18827242"/>
              <a:gd name="connsiteX19" fmla="*/ 7096775 w 13887499"/>
              <a:gd name="connsiteY19" fmla="*/ 0 h 18827242"/>
              <a:gd name="connsiteX20" fmla="*/ 1634507 w 13887499"/>
              <a:gd name="connsiteY20" fmla="*/ 123918 h 18827242"/>
              <a:gd name="connsiteX0" fmla="*/ 1543884 w 13796876"/>
              <a:gd name="connsiteY0" fmla="*/ 123918 h 18827242"/>
              <a:gd name="connsiteX1" fmla="*/ 134614 w 13796876"/>
              <a:gd name="connsiteY1" fmla="*/ 130167 h 18827242"/>
              <a:gd name="connsiteX2" fmla="*/ 0 w 13796876"/>
              <a:gd name="connsiteY2" fmla="*/ 3005632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43884 w 13796876"/>
              <a:gd name="connsiteY0" fmla="*/ 123918 h 18827242"/>
              <a:gd name="connsiteX1" fmla="*/ 134614 w 13796876"/>
              <a:gd name="connsiteY1" fmla="*/ 130167 h 18827242"/>
              <a:gd name="connsiteX2" fmla="*/ 0 w 13796876"/>
              <a:gd name="connsiteY2" fmla="*/ 2264943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06125 w 13759117"/>
              <a:gd name="connsiteY0" fmla="*/ 123918 h 18827242"/>
              <a:gd name="connsiteX1" fmla="*/ 96855 w 13759117"/>
              <a:gd name="connsiteY1" fmla="*/ 130167 h 18827242"/>
              <a:gd name="connsiteX2" fmla="*/ 0 w 13759117"/>
              <a:gd name="connsiteY2" fmla="*/ 2217156 h 18827242"/>
              <a:gd name="connsiteX3" fmla="*/ 103824 w 13759117"/>
              <a:gd name="connsiteY3" fmla="*/ 12816095 h 18827242"/>
              <a:gd name="connsiteX4" fmla="*/ 97628 w 13759117"/>
              <a:gd name="connsiteY4" fmla="*/ 16521094 h 18827242"/>
              <a:gd name="connsiteX5" fmla="*/ 173169 w 13759117"/>
              <a:gd name="connsiteY5" fmla="*/ 17791372 h 18827242"/>
              <a:gd name="connsiteX6" fmla="*/ 4903293 w 13759117"/>
              <a:gd name="connsiteY6" fmla="*/ 17737530 h 18827242"/>
              <a:gd name="connsiteX7" fmla="*/ 7490786 w 13759117"/>
              <a:gd name="connsiteY7" fmla="*/ 17716802 h 18827242"/>
              <a:gd name="connsiteX8" fmla="*/ 7733744 w 13759117"/>
              <a:gd name="connsiteY8" fmla="*/ 17740520 h 18827242"/>
              <a:gd name="connsiteX9" fmla="*/ 7994629 w 13759117"/>
              <a:gd name="connsiteY9" fmla="*/ 18827242 h 18827242"/>
              <a:gd name="connsiteX10" fmla="*/ 8345418 w 13759117"/>
              <a:gd name="connsiteY10" fmla="*/ 17727678 h 18827242"/>
              <a:gd name="connsiteX11" fmla="*/ 9194036 w 13759117"/>
              <a:gd name="connsiteY11" fmla="*/ 17714255 h 18827242"/>
              <a:gd name="connsiteX12" fmla="*/ 13012176 w 13759117"/>
              <a:gd name="connsiteY12" fmla="*/ 17761057 h 18827242"/>
              <a:gd name="connsiteX13" fmla="*/ 13687365 w 13759117"/>
              <a:gd name="connsiteY13" fmla="*/ 17736053 h 18827242"/>
              <a:gd name="connsiteX14" fmla="*/ 13754464 w 13759117"/>
              <a:gd name="connsiteY14" fmla="*/ 12589362 h 18827242"/>
              <a:gd name="connsiteX15" fmla="*/ 13748442 w 13759117"/>
              <a:gd name="connsiteY15" fmla="*/ 1815831 h 18827242"/>
              <a:gd name="connsiteX16" fmla="*/ 13741169 w 13759117"/>
              <a:gd name="connsiteY16" fmla="*/ 818007 h 18827242"/>
              <a:gd name="connsiteX17" fmla="*/ 13728435 w 13759117"/>
              <a:gd name="connsiteY17" fmla="*/ 183998 h 18827242"/>
              <a:gd name="connsiteX18" fmla="*/ 10892744 w 13759117"/>
              <a:gd name="connsiteY18" fmla="*/ 197017 h 18827242"/>
              <a:gd name="connsiteX19" fmla="*/ 6968393 w 13759117"/>
              <a:gd name="connsiteY19" fmla="*/ 0 h 18827242"/>
              <a:gd name="connsiteX20" fmla="*/ 1506125 w 1375911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73694 w 13728987"/>
              <a:gd name="connsiteY3" fmla="*/ 12816095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713939 w 13966931"/>
              <a:gd name="connsiteY0" fmla="*/ 123918 h 18827242"/>
              <a:gd name="connsiteX1" fmla="*/ 304669 w 13966931"/>
              <a:gd name="connsiteY1" fmla="*/ 130167 h 18827242"/>
              <a:gd name="connsiteX2" fmla="*/ 238021 w 13966931"/>
              <a:gd name="connsiteY2" fmla="*/ 1715395 h 18827242"/>
              <a:gd name="connsiteX3" fmla="*/ 281431 w 13966931"/>
              <a:gd name="connsiteY3" fmla="*/ 12911667 h 18827242"/>
              <a:gd name="connsiteX4" fmla="*/ 282787 w 13966931"/>
              <a:gd name="connsiteY4" fmla="*/ 16664453 h 18827242"/>
              <a:gd name="connsiteX5" fmla="*/ 380983 w 13966931"/>
              <a:gd name="connsiteY5" fmla="*/ 17791372 h 18827242"/>
              <a:gd name="connsiteX6" fmla="*/ 5111107 w 13966931"/>
              <a:gd name="connsiteY6" fmla="*/ 17737530 h 18827242"/>
              <a:gd name="connsiteX7" fmla="*/ 7698600 w 13966931"/>
              <a:gd name="connsiteY7" fmla="*/ 17716802 h 18827242"/>
              <a:gd name="connsiteX8" fmla="*/ 7941558 w 13966931"/>
              <a:gd name="connsiteY8" fmla="*/ 17740520 h 18827242"/>
              <a:gd name="connsiteX9" fmla="*/ 8202443 w 13966931"/>
              <a:gd name="connsiteY9" fmla="*/ 18827242 h 18827242"/>
              <a:gd name="connsiteX10" fmla="*/ 8553232 w 13966931"/>
              <a:gd name="connsiteY10" fmla="*/ 17727678 h 18827242"/>
              <a:gd name="connsiteX11" fmla="*/ 9401850 w 13966931"/>
              <a:gd name="connsiteY11" fmla="*/ 17714255 h 18827242"/>
              <a:gd name="connsiteX12" fmla="*/ 13219990 w 13966931"/>
              <a:gd name="connsiteY12" fmla="*/ 17761057 h 18827242"/>
              <a:gd name="connsiteX13" fmla="*/ 13895179 w 13966931"/>
              <a:gd name="connsiteY13" fmla="*/ 17736053 h 18827242"/>
              <a:gd name="connsiteX14" fmla="*/ 13962278 w 13966931"/>
              <a:gd name="connsiteY14" fmla="*/ 12589362 h 18827242"/>
              <a:gd name="connsiteX15" fmla="*/ 13956256 w 13966931"/>
              <a:gd name="connsiteY15" fmla="*/ 1815831 h 18827242"/>
              <a:gd name="connsiteX16" fmla="*/ 13948983 w 13966931"/>
              <a:gd name="connsiteY16" fmla="*/ 818007 h 18827242"/>
              <a:gd name="connsiteX17" fmla="*/ 13936249 w 13966931"/>
              <a:gd name="connsiteY17" fmla="*/ 183998 h 18827242"/>
              <a:gd name="connsiteX18" fmla="*/ 11100558 w 13966931"/>
              <a:gd name="connsiteY18" fmla="*/ 197017 h 18827242"/>
              <a:gd name="connsiteX19" fmla="*/ 7176207 w 13966931"/>
              <a:gd name="connsiteY19" fmla="*/ 0 h 18827242"/>
              <a:gd name="connsiteX20" fmla="*/ 1713939 w 13966931"/>
              <a:gd name="connsiteY20" fmla="*/ 123918 h 18827242"/>
              <a:gd name="connsiteX0" fmla="*/ 1790866 w 14043858"/>
              <a:gd name="connsiteY0" fmla="*/ 123918 h 18827242"/>
              <a:gd name="connsiteX1" fmla="*/ 381596 w 14043858"/>
              <a:gd name="connsiteY1" fmla="*/ 130167 h 18827242"/>
              <a:gd name="connsiteX2" fmla="*/ 314948 w 14043858"/>
              <a:gd name="connsiteY2" fmla="*/ 1715395 h 18827242"/>
              <a:gd name="connsiteX3" fmla="*/ 358358 w 14043858"/>
              <a:gd name="connsiteY3" fmla="*/ 12911667 h 18827242"/>
              <a:gd name="connsiteX4" fmla="*/ 359714 w 14043858"/>
              <a:gd name="connsiteY4" fmla="*/ 16664453 h 18827242"/>
              <a:gd name="connsiteX5" fmla="*/ 352184 w 14043858"/>
              <a:gd name="connsiteY5" fmla="*/ 17767479 h 18827242"/>
              <a:gd name="connsiteX6" fmla="*/ 5188034 w 14043858"/>
              <a:gd name="connsiteY6" fmla="*/ 17737530 h 18827242"/>
              <a:gd name="connsiteX7" fmla="*/ 7775527 w 14043858"/>
              <a:gd name="connsiteY7" fmla="*/ 17716802 h 18827242"/>
              <a:gd name="connsiteX8" fmla="*/ 8018485 w 14043858"/>
              <a:gd name="connsiteY8" fmla="*/ 17740520 h 18827242"/>
              <a:gd name="connsiteX9" fmla="*/ 8279370 w 14043858"/>
              <a:gd name="connsiteY9" fmla="*/ 18827242 h 18827242"/>
              <a:gd name="connsiteX10" fmla="*/ 8630159 w 14043858"/>
              <a:gd name="connsiteY10" fmla="*/ 17727678 h 18827242"/>
              <a:gd name="connsiteX11" fmla="*/ 9478777 w 14043858"/>
              <a:gd name="connsiteY11" fmla="*/ 17714255 h 18827242"/>
              <a:gd name="connsiteX12" fmla="*/ 13296917 w 14043858"/>
              <a:gd name="connsiteY12" fmla="*/ 17761057 h 18827242"/>
              <a:gd name="connsiteX13" fmla="*/ 13972106 w 14043858"/>
              <a:gd name="connsiteY13" fmla="*/ 17736053 h 18827242"/>
              <a:gd name="connsiteX14" fmla="*/ 14039205 w 14043858"/>
              <a:gd name="connsiteY14" fmla="*/ 12589362 h 18827242"/>
              <a:gd name="connsiteX15" fmla="*/ 14033183 w 14043858"/>
              <a:gd name="connsiteY15" fmla="*/ 1815831 h 18827242"/>
              <a:gd name="connsiteX16" fmla="*/ 14025910 w 14043858"/>
              <a:gd name="connsiteY16" fmla="*/ 818007 h 18827242"/>
              <a:gd name="connsiteX17" fmla="*/ 14013176 w 14043858"/>
              <a:gd name="connsiteY17" fmla="*/ 183998 h 18827242"/>
              <a:gd name="connsiteX18" fmla="*/ 11177485 w 14043858"/>
              <a:gd name="connsiteY18" fmla="*/ 197017 h 18827242"/>
              <a:gd name="connsiteX19" fmla="*/ 7253134 w 14043858"/>
              <a:gd name="connsiteY19" fmla="*/ 0 h 18827242"/>
              <a:gd name="connsiteX20" fmla="*/ 1790866 w 14043858"/>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3731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8262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8262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1039 w 13728987"/>
              <a:gd name="connsiteY15" fmla="*/ 818007 h 18827242"/>
              <a:gd name="connsiteX16" fmla="*/ 13698305 w 13728987"/>
              <a:gd name="connsiteY16" fmla="*/ 183998 h 18827242"/>
              <a:gd name="connsiteX17" fmla="*/ 10862614 w 13728987"/>
              <a:gd name="connsiteY17" fmla="*/ 197017 h 18827242"/>
              <a:gd name="connsiteX18" fmla="*/ 6938263 w 13728987"/>
              <a:gd name="connsiteY18" fmla="*/ 0 h 18827242"/>
              <a:gd name="connsiteX19" fmla="*/ 1475995 w 13728987"/>
              <a:gd name="connsiteY19" fmla="*/ 123918 h 18827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728987" h="18827242">
                <a:moveTo>
                  <a:pt x="1475995" y="123918"/>
                </a:moveTo>
                <a:lnTo>
                  <a:pt x="66725" y="130167"/>
                </a:lnTo>
                <a:cubicBezTo>
                  <a:pt x="-52497" y="136800"/>
                  <a:pt x="30958" y="1668443"/>
                  <a:pt x="77" y="1715395"/>
                </a:cubicBezTo>
                <a:cubicBezTo>
                  <a:pt x="12030" y="2787368"/>
                  <a:pt x="31534" y="10406099"/>
                  <a:pt x="43487" y="12911667"/>
                </a:cubicBezTo>
                <a:cubicBezTo>
                  <a:pt x="51396" y="13716648"/>
                  <a:pt x="25934" y="15824926"/>
                  <a:pt x="44843" y="16664453"/>
                </a:cubicBezTo>
                <a:cubicBezTo>
                  <a:pt x="60986" y="17348981"/>
                  <a:pt x="14206" y="17755888"/>
                  <a:pt x="82623" y="17767479"/>
                </a:cubicBezTo>
                <a:cubicBezTo>
                  <a:pt x="895396" y="17905176"/>
                  <a:pt x="3258562" y="17768490"/>
                  <a:pt x="4873163" y="17737530"/>
                </a:cubicBezTo>
                <a:lnTo>
                  <a:pt x="7460656" y="17716802"/>
                </a:lnTo>
                <a:cubicBezTo>
                  <a:pt x="7516103" y="17716329"/>
                  <a:pt x="7679687" y="17679213"/>
                  <a:pt x="7703614" y="17740520"/>
                </a:cubicBezTo>
                <a:cubicBezTo>
                  <a:pt x="7777504" y="17929845"/>
                  <a:pt x="7924540" y="18683015"/>
                  <a:pt x="7964499" y="18827242"/>
                </a:cubicBezTo>
                <a:cubicBezTo>
                  <a:pt x="8011490" y="18716320"/>
                  <a:pt x="8136116" y="18053443"/>
                  <a:pt x="8315288" y="17727678"/>
                </a:cubicBezTo>
                <a:cubicBezTo>
                  <a:pt x="8402277" y="17724938"/>
                  <a:pt x="8802694" y="17721170"/>
                  <a:pt x="9163906" y="17714255"/>
                </a:cubicBezTo>
                <a:lnTo>
                  <a:pt x="12982046" y="17761057"/>
                </a:lnTo>
                <a:cubicBezTo>
                  <a:pt x="13526076" y="17823070"/>
                  <a:pt x="13455159" y="17756054"/>
                  <a:pt x="13657235" y="17736053"/>
                </a:cubicBezTo>
                <a:cubicBezTo>
                  <a:pt x="13695678" y="17530533"/>
                  <a:pt x="13710990" y="14374663"/>
                  <a:pt x="13724334" y="12589362"/>
                </a:cubicBezTo>
                <a:cubicBezTo>
                  <a:pt x="13733301" y="9769688"/>
                  <a:pt x="13715377" y="2885568"/>
                  <a:pt x="13711039" y="818007"/>
                </a:cubicBezTo>
                <a:cubicBezTo>
                  <a:pt x="13700153" y="550017"/>
                  <a:pt x="13765243" y="191924"/>
                  <a:pt x="13698305" y="183998"/>
                </a:cubicBezTo>
                <a:cubicBezTo>
                  <a:pt x="13215788" y="126864"/>
                  <a:pt x="11989288" y="227683"/>
                  <a:pt x="10862614" y="197017"/>
                </a:cubicBezTo>
                <a:cubicBezTo>
                  <a:pt x="9735940" y="166351"/>
                  <a:pt x="8246380" y="65672"/>
                  <a:pt x="6938263" y="0"/>
                </a:cubicBezTo>
                <a:lnTo>
                  <a:pt x="1475995" y="123918"/>
                </a:lnTo>
                <a:close/>
              </a:path>
            </a:pathLst>
          </a:custGeom>
          <a:noFill/>
          <a:ln w="19050" cap="flat">
            <a:solidFill>
              <a:schemeClr val="tx1"/>
            </a:solidFill>
            <a:prstDash val="solid"/>
            <a:miter/>
          </a:ln>
        </p:spPr>
        <p:txBody>
          <a:bodyPr wrap="square" rtlCol="0" anchor="ctr">
            <a:noAutofit/>
          </a:bodyPr>
          <a:lstStyle/>
          <a:p>
            <a:endParaRPr lang="en-US"/>
          </a:p>
        </p:txBody>
      </p:sp>
      <p:sp>
        <p:nvSpPr>
          <p:cNvPr id="4" name="Slide Number Placeholder 3">
            <a:extLst>
              <a:ext uri="{FF2B5EF4-FFF2-40B4-BE49-F238E27FC236}">
                <a16:creationId xmlns:a16="http://schemas.microsoft.com/office/drawing/2014/main" id="{3BB042FD-6BCE-433B-8E5C-830E66B30594}"/>
              </a:ext>
            </a:extLst>
          </p:cNvPr>
          <p:cNvSpPr>
            <a:spLocks noGrp="1"/>
          </p:cNvSpPr>
          <p:nvPr>
            <p:ph type="sldNum" sz="quarter" idx="12"/>
          </p:nvPr>
        </p:nvSpPr>
        <p:spPr>
          <a:xfrm>
            <a:off x="11200263" y="6356350"/>
            <a:ext cx="523902" cy="365125"/>
          </a:xfrm>
        </p:spPr>
        <p:txBody>
          <a:bodyPr>
            <a:normAutofit/>
          </a:bodyPr>
          <a:lstStyle/>
          <a:p>
            <a:pPr>
              <a:spcAft>
                <a:spcPts val="600"/>
              </a:spcAft>
            </a:pPr>
            <a:fld id="{7C7FAD9F-AEE9-406E-B720-57D2B9DB2816}" type="slidenum">
              <a:rPr lang="en-US" smtClean="0"/>
              <a:pPr>
                <a:spcAft>
                  <a:spcPts val="600"/>
                </a:spcAft>
              </a:pPr>
              <a:t>19</a:t>
            </a:fld>
            <a:endParaRPr lang="en-US"/>
          </a:p>
        </p:txBody>
      </p:sp>
      <p:graphicFrame>
        <p:nvGraphicFramePr>
          <p:cNvPr id="7" name="Content Placeholder 4">
            <a:extLst>
              <a:ext uri="{FF2B5EF4-FFF2-40B4-BE49-F238E27FC236}">
                <a16:creationId xmlns:a16="http://schemas.microsoft.com/office/drawing/2014/main" id="{3A3FCCB1-59E3-4552-BD82-8D42F5B9AC4C}"/>
              </a:ext>
            </a:extLst>
          </p:cNvPr>
          <p:cNvGraphicFramePr>
            <a:graphicFrameLocks noGrp="1"/>
          </p:cNvGraphicFramePr>
          <p:nvPr>
            <p:ph idx="1"/>
            <p:extLst>
              <p:ext uri="{D42A27DB-BD31-4B8C-83A1-F6EECF244321}">
                <p14:modId xmlns:p14="http://schemas.microsoft.com/office/powerpoint/2010/main" val="1029332671"/>
              </p:ext>
            </p:extLst>
          </p:nvPr>
        </p:nvGraphicFramePr>
        <p:xfrm>
          <a:off x="929482" y="696397"/>
          <a:ext cx="10382434" cy="38365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5598789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D30EFE3-9611-4841-9BC3-E51D7A359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B2768F-CC4F-46D5-AB85-6531749195BA}"/>
              </a:ext>
            </a:extLst>
          </p:cNvPr>
          <p:cNvSpPr>
            <a:spLocks noGrp="1"/>
          </p:cNvSpPr>
          <p:nvPr>
            <p:ph type="title"/>
          </p:nvPr>
        </p:nvSpPr>
        <p:spPr>
          <a:xfrm>
            <a:off x="1020723" y="732731"/>
            <a:ext cx="10000521" cy="1731909"/>
          </a:xfrm>
        </p:spPr>
        <p:txBody>
          <a:bodyPr>
            <a:normAutofit/>
          </a:bodyPr>
          <a:lstStyle/>
          <a:p>
            <a:pPr algn="ctr"/>
            <a:r>
              <a:rPr lang="en-US" dirty="0"/>
              <a:t>Table of contents</a:t>
            </a:r>
          </a:p>
        </p:txBody>
      </p:sp>
      <p:graphicFrame>
        <p:nvGraphicFramePr>
          <p:cNvPr id="5" name="Content Placeholder 2">
            <a:extLst>
              <a:ext uri="{FF2B5EF4-FFF2-40B4-BE49-F238E27FC236}">
                <a16:creationId xmlns:a16="http://schemas.microsoft.com/office/drawing/2014/main" id="{9092F95D-5C4C-497E-93A3-C6C02FC36AD3}"/>
              </a:ext>
            </a:extLst>
          </p:cNvPr>
          <p:cNvGraphicFramePr>
            <a:graphicFrameLocks noGrp="1"/>
          </p:cNvGraphicFramePr>
          <p:nvPr>
            <p:ph idx="1"/>
            <p:extLst>
              <p:ext uri="{D42A27DB-BD31-4B8C-83A1-F6EECF244321}">
                <p14:modId xmlns:p14="http://schemas.microsoft.com/office/powerpoint/2010/main" val="2198135922"/>
              </p:ext>
            </p:extLst>
          </p:nvPr>
        </p:nvGraphicFramePr>
        <p:xfrm>
          <a:off x="763009" y="2658421"/>
          <a:ext cx="10723035" cy="35123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3F42233B-5645-4EC6-940F-469A8A2B68CF}"/>
              </a:ext>
            </a:extLst>
          </p:cNvPr>
          <p:cNvSpPr>
            <a:spLocks noGrp="1"/>
          </p:cNvSpPr>
          <p:nvPr>
            <p:ph type="sldNum" sz="quarter" idx="12"/>
          </p:nvPr>
        </p:nvSpPr>
        <p:spPr/>
        <p:txBody>
          <a:bodyPr/>
          <a:lstStyle/>
          <a:p>
            <a:fld id="{7C7FAD9F-AEE9-406E-B720-57D2B9DB2816}" type="slidenum">
              <a:rPr lang="en-US" smtClean="0"/>
              <a:t>2</a:t>
            </a:fld>
            <a:endParaRPr lang="en-US"/>
          </a:p>
        </p:txBody>
      </p:sp>
    </p:spTree>
    <p:extLst>
      <p:ext uri="{BB962C8B-B14F-4D97-AF65-F5344CB8AC3E}">
        <p14:creationId xmlns:p14="http://schemas.microsoft.com/office/powerpoint/2010/main" val="1999319957"/>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Monthly accidents</a:t>
            </a:r>
          </a:p>
        </p:txBody>
      </p:sp>
      <p:pic>
        <p:nvPicPr>
          <p:cNvPr id="6" name="Content Placeholder 5" descr="Chart, bar chart&#10;&#10;Description automatically generated">
            <a:extLst>
              <a:ext uri="{FF2B5EF4-FFF2-40B4-BE49-F238E27FC236}">
                <a16:creationId xmlns:a16="http://schemas.microsoft.com/office/drawing/2014/main" id="{E8B1FFC8-C3FF-4895-BC8B-8683E1E3C1F6}"/>
              </a:ext>
            </a:extLst>
          </p:cNvPr>
          <p:cNvPicPr>
            <a:picLocks noGrp="1" noChangeAspect="1"/>
          </p:cNvPicPr>
          <p:nvPr>
            <p:ph idx="1"/>
          </p:nvPr>
        </p:nvPicPr>
        <p:blipFill>
          <a:blip r:embed="rId2"/>
          <a:stretch>
            <a:fillRect/>
          </a:stretch>
        </p:blipFill>
        <p:spPr>
          <a:xfrm>
            <a:off x="710344" y="1512150"/>
            <a:ext cx="6917251" cy="3596970"/>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20</a:t>
            </a:fld>
            <a:endParaRPr lang="en-US"/>
          </a:p>
        </p:txBody>
      </p:sp>
    </p:spTree>
    <p:extLst>
      <p:ext uri="{BB962C8B-B14F-4D97-AF65-F5344CB8AC3E}">
        <p14:creationId xmlns:p14="http://schemas.microsoft.com/office/powerpoint/2010/main" val="3555558490"/>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a:xfrm>
            <a:off x="1020725" y="2089298"/>
            <a:ext cx="10333074" cy="3827722"/>
          </a:xfrm>
        </p:spPr>
        <p:txBody>
          <a:bodyPr>
            <a:normAutofit lnSpcReduction="10000"/>
          </a:bodyPr>
          <a:lstStyle/>
          <a:p>
            <a:r>
              <a:rPr lang="en-US" dirty="0"/>
              <a:t>Why are most accidents taking place in the months of October, November, December?</a:t>
            </a:r>
          </a:p>
          <a:p>
            <a:r>
              <a:rPr lang="en-US" dirty="0"/>
              <a:t>The higher number of holiday accidents is due to a multitude of factors that occur throughout the holiday season.</a:t>
            </a:r>
          </a:p>
          <a:p>
            <a:r>
              <a:rPr lang="en-US" dirty="0"/>
              <a:t>Overall, there is more traffic on the roads. People are more distracted and are stress driving</a:t>
            </a:r>
          </a:p>
          <a:p>
            <a:r>
              <a:rPr lang="en-US" dirty="0"/>
              <a:t>Fatigued Driving, Drunk Driving</a:t>
            </a:r>
          </a:p>
          <a:p>
            <a:r>
              <a:rPr lang="en-US" dirty="0"/>
              <a:t>Unfamiliarity to the roads</a:t>
            </a:r>
          </a:p>
          <a:p>
            <a:r>
              <a:rPr lang="en-US" dirty="0"/>
              <a:t>Lastly, as it starts to get cooler it also starts to get darker sooner</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21</a:t>
            </a:fld>
            <a:endParaRPr lang="en-US"/>
          </a:p>
        </p:txBody>
      </p:sp>
    </p:spTree>
    <p:extLst>
      <p:ext uri="{BB962C8B-B14F-4D97-AF65-F5344CB8AC3E}">
        <p14:creationId xmlns:p14="http://schemas.microsoft.com/office/powerpoint/2010/main" val="1050420961"/>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Daily accidents</a:t>
            </a:r>
          </a:p>
        </p:txBody>
      </p:sp>
      <p:pic>
        <p:nvPicPr>
          <p:cNvPr id="6" name="Content Placeholder 5">
            <a:extLst>
              <a:ext uri="{FF2B5EF4-FFF2-40B4-BE49-F238E27FC236}">
                <a16:creationId xmlns:a16="http://schemas.microsoft.com/office/drawing/2014/main" id="{04125DBC-544E-4B4E-A33D-27889D10B987}"/>
              </a:ext>
            </a:extLst>
          </p:cNvPr>
          <p:cNvPicPr>
            <a:picLocks noGrp="1" noChangeAspect="1"/>
          </p:cNvPicPr>
          <p:nvPr>
            <p:ph idx="1"/>
          </p:nvPr>
        </p:nvPicPr>
        <p:blipFill>
          <a:blip r:embed="rId2"/>
          <a:stretch>
            <a:fillRect/>
          </a:stretch>
        </p:blipFill>
        <p:spPr>
          <a:xfrm>
            <a:off x="710344" y="1503504"/>
            <a:ext cx="6917251" cy="3614262"/>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22</a:t>
            </a:fld>
            <a:endParaRPr lang="en-US"/>
          </a:p>
        </p:txBody>
      </p:sp>
    </p:spTree>
    <p:extLst>
      <p:ext uri="{BB962C8B-B14F-4D97-AF65-F5344CB8AC3E}">
        <p14:creationId xmlns:p14="http://schemas.microsoft.com/office/powerpoint/2010/main" val="2434042939"/>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p:txBody>
          <a:bodyPr>
            <a:normAutofit/>
          </a:bodyPr>
          <a:lstStyle/>
          <a:p>
            <a:r>
              <a:rPr lang="en-US" dirty="0"/>
              <a:t>Why are most accidents taking place on Friday?</a:t>
            </a:r>
          </a:p>
          <a:p>
            <a:r>
              <a:rPr lang="en-US" dirty="0"/>
              <a:t>As we can see from the bar graph, car crashes on weekdays are practically identical, however there are more car crashes on Friday and Saturday since people are all coming home for the weekend.</a:t>
            </a:r>
          </a:p>
          <a:p>
            <a:r>
              <a:rPr lang="en-US" dirty="0">
                <a:solidFill>
                  <a:srgbClr val="C00000"/>
                </a:solidFill>
              </a:rPr>
              <a:t>According to a study, more people are consuming alcohol on the weekends, and more people are also feeling relaxed after the work week. This leads to more drunk driving crashes, as well as auto accident injuries resulting from speeding and other forms of reckless driving.</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23</a:t>
            </a:fld>
            <a:endParaRPr lang="en-US"/>
          </a:p>
        </p:txBody>
      </p:sp>
    </p:spTree>
    <p:extLst>
      <p:ext uri="{BB962C8B-B14F-4D97-AF65-F5344CB8AC3E}">
        <p14:creationId xmlns:p14="http://schemas.microsoft.com/office/powerpoint/2010/main" val="173593466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HOURLY accidents</a:t>
            </a:r>
          </a:p>
        </p:txBody>
      </p:sp>
      <p:pic>
        <p:nvPicPr>
          <p:cNvPr id="6" name="Content Placeholder 5" descr="Chart, bar chart&#10;&#10;Description automatically generated">
            <a:extLst>
              <a:ext uri="{FF2B5EF4-FFF2-40B4-BE49-F238E27FC236}">
                <a16:creationId xmlns:a16="http://schemas.microsoft.com/office/drawing/2014/main" id="{4BC113A7-CED2-46D0-A856-72B39DE29BDA}"/>
              </a:ext>
            </a:extLst>
          </p:cNvPr>
          <p:cNvPicPr>
            <a:picLocks noGrp="1" noChangeAspect="1"/>
          </p:cNvPicPr>
          <p:nvPr>
            <p:ph idx="1"/>
          </p:nvPr>
        </p:nvPicPr>
        <p:blipFill>
          <a:blip r:embed="rId2"/>
          <a:stretch>
            <a:fillRect/>
          </a:stretch>
        </p:blipFill>
        <p:spPr>
          <a:xfrm>
            <a:off x="710344" y="1486210"/>
            <a:ext cx="6917251" cy="3648849"/>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24</a:t>
            </a:fld>
            <a:endParaRPr lang="en-US"/>
          </a:p>
        </p:txBody>
      </p:sp>
    </p:spTree>
    <p:extLst>
      <p:ext uri="{BB962C8B-B14F-4D97-AF65-F5344CB8AC3E}">
        <p14:creationId xmlns:p14="http://schemas.microsoft.com/office/powerpoint/2010/main" val="2992162023"/>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p:txBody>
          <a:bodyPr>
            <a:normAutofit/>
          </a:bodyPr>
          <a:lstStyle/>
          <a:p>
            <a:r>
              <a:rPr lang="en-US" dirty="0"/>
              <a:t>Why are most accidents taking place in rush hours (3PM – 6PM)?</a:t>
            </a:r>
          </a:p>
          <a:p>
            <a:r>
              <a:rPr lang="en-US" dirty="0"/>
              <a:t>Believe it or not, most auto accident injuries and fatalities happen during rush hour on most days of the week</a:t>
            </a:r>
          </a:p>
          <a:p>
            <a:r>
              <a:rPr lang="en-US" dirty="0"/>
              <a:t>A number of these collisions result from people returning home after office hours, aggressive driving and tailgating </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25</a:t>
            </a:fld>
            <a:endParaRPr lang="en-US"/>
          </a:p>
        </p:txBody>
      </p:sp>
    </p:spTree>
    <p:extLst>
      <p:ext uri="{BB962C8B-B14F-4D97-AF65-F5344CB8AC3E}">
        <p14:creationId xmlns:p14="http://schemas.microsoft.com/office/powerpoint/2010/main" val="776289010"/>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HOURLY accidents by urbanicity</a:t>
            </a:r>
          </a:p>
        </p:txBody>
      </p:sp>
      <p:pic>
        <p:nvPicPr>
          <p:cNvPr id="6" name="Content Placeholder 5">
            <a:extLst>
              <a:ext uri="{FF2B5EF4-FFF2-40B4-BE49-F238E27FC236}">
                <a16:creationId xmlns:a16="http://schemas.microsoft.com/office/drawing/2014/main" id="{2AFD3538-6E02-4C0F-8D70-9DA65201970A}"/>
              </a:ext>
            </a:extLst>
          </p:cNvPr>
          <p:cNvPicPr>
            <a:picLocks noGrp="1" noChangeAspect="1"/>
          </p:cNvPicPr>
          <p:nvPr>
            <p:ph idx="1"/>
          </p:nvPr>
        </p:nvPicPr>
        <p:blipFill>
          <a:blip r:embed="rId2"/>
          <a:stretch>
            <a:fillRect/>
          </a:stretch>
        </p:blipFill>
        <p:spPr>
          <a:xfrm>
            <a:off x="710344" y="1192227"/>
            <a:ext cx="6917251" cy="4236815"/>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26</a:t>
            </a:fld>
            <a:endParaRPr lang="en-US"/>
          </a:p>
        </p:txBody>
      </p:sp>
    </p:spTree>
    <p:extLst>
      <p:ext uri="{BB962C8B-B14F-4D97-AF65-F5344CB8AC3E}">
        <p14:creationId xmlns:p14="http://schemas.microsoft.com/office/powerpoint/2010/main" val="2488955373"/>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DAILY accidents by urbanicity</a:t>
            </a:r>
          </a:p>
        </p:txBody>
      </p:sp>
      <p:pic>
        <p:nvPicPr>
          <p:cNvPr id="6" name="Content Placeholder 5">
            <a:extLst>
              <a:ext uri="{FF2B5EF4-FFF2-40B4-BE49-F238E27FC236}">
                <a16:creationId xmlns:a16="http://schemas.microsoft.com/office/drawing/2014/main" id="{66E35ED1-8E1D-42A3-BEB0-B809AD0ABCF9}"/>
              </a:ext>
            </a:extLst>
          </p:cNvPr>
          <p:cNvPicPr>
            <a:picLocks noGrp="1" noChangeAspect="1"/>
          </p:cNvPicPr>
          <p:nvPr>
            <p:ph idx="1"/>
          </p:nvPr>
        </p:nvPicPr>
        <p:blipFill>
          <a:blip r:embed="rId2"/>
          <a:stretch>
            <a:fillRect/>
          </a:stretch>
        </p:blipFill>
        <p:spPr>
          <a:xfrm>
            <a:off x="710344" y="1304632"/>
            <a:ext cx="6917251" cy="4012005"/>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27</a:t>
            </a:fld>
            <a:endParaRPr lang="en-US"/>
          </a:p>
        </p:txBody>
      </p:sp>
    </p:spTree>
    <p:extLst>
      <p:ext uri="{BB962C8B-B14F-4D97-AF65-F5344CB8AC3E}">
        <p14:creationId xmlns:p14="http://schemas.microsoft.com/office/powerpoint/2010/main" val="3683514553"/>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HOURLY accidents by URBANICITY</a:t>
            </a:r>
          </a:p>
        </p:txBody>
      </p:sp>
      <p:pic>
        <p:nvPicPr>
          <p:cNvPr id="6" name="Content Placeholder 5" descr="Chart, bar chart, histogram&#10;&#10;Description automatically generated">
            <a:extLst>
              <a:ext uri="{FF2B5EF4-FFF2-40B4-BE49-F238E27FC236}">
                <a16:creationId xmlns:a16="http://schemas.microsoft.com/office/drawing/2014/main" id="{6D626B3C-8325-4C22-A6D7-822B32661557}"/>
              </a:ext>
            </a:extLst>
          </p:cNvPr>
          <p:cNvPicPr>
            <a:picLocks noGrp="1" noChangeAspect="1"/>
          </p:cNvPicPr>
          <p:nvPr>
            <p:ph idx="1"/>
          </p:nvPr>
        </p:nvPicPr>
        <p:blipFill>
          <a:blip r:embed="rId2"/>
          <a:stretch>
            <a:fillRect/>
          </a:stretch>
        </p:blipFill>
        <p:spPr>
          <a:xfrm>
            <a:off x="710344" y="1287340"/>
            <a:ext cx="6917251" cy="4046590"/>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28</a:t>
            </a:fld>
            <a:endParaRPr lang="en-US"/>
          </a:p>
        </p:txBody>
      </p:sp>
    </p:spTree>
    <p:extLst>
      <p:ext uri="{BB962C8B-B14F-4D97-AF65-F5344CB8AC3E}">
        <p14:creationId xmlns:p14="http://schemas.microsoft.com/office/powerpoint/2010/main" val="2831285463"/>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p:txBody>
          <a:bodyPr>
            <a:normAutofit fontScale="92500" lnSpcReduction="20000"/>
          </a:bodyPr>
          <a:lstStyle/>
          <a:p>
            <a:r>
              <a:rPr lang="en-US" dirty="0"/>
              <a:t>The accompanying figures clearly show that most car accidents occur in urban settings. In comparison to rural areas, urban areas have 30-40% more crashes.</a:t>
            </a:r>
          </a:p>
          <a:p>
            <a:r>
              <a:rPr lang="en-US" dirty="0">
                <a:solidFill>
                  <a:srgbClr val="C00000"/>
                </a:solidFill>
              </a:rPr>
              <a:t>Car accidents in cities are caused by several common factors:</a:t>
            </a:r>
          </a:p>
          <a:p>
            <a:r>
              <a:rPr lang="en-US" dirty="0"/>
              <a:t>Tailgating, dangerous driving (including speeding and incorrect lane changes), and road rage are all caused by large traffic volumes on multi-lane highways</a:t>
            </a:r>
          </a:p>
          <a:p>
            <a:r>
              <a:rPr lang="en-US" dirty="0"/>
              <a:t>One-way streets and a limited number of U-turns</a:t>
            </a:r>
          </a:p>
          <a:p>
            <a:r>
              <a:rPr lang="en-US" dirty="0"/>
              <a:t>Potholes can cause drivers to lose control of their vehicles or damage the tires on their automobiles.</a:t>
            </a:r>
          </a:p>
          <a:p>
            <a:r>
              <a:rPr lang="en-US" dirty="0"/>
              <a:t>It is exceedingly dangerous for drivers to run red lights.</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29</a:t>
            </a:fld>
            <a:endParaRPr lang="en-US"/>
          </a:p>
        </p:txBody>
      </p:sp>
    </p:spTree>
    <p:extLst>
      <p:ext uri="{BB962C8B-B14F-4D97-AF65-F5344CB8AC3E}">
        <p14:creationId xmlns:p14="http://schemas.microsoft.com/office/powerpoint/2010/main" val="49148826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B72A4-CA41-4E3B-8EAF-BE5015558536}"/>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E120E0DB-A4F2-4B94-8BF1-61B8E20C6A92}"/>
              </a:ext>
            </a:extLst>
          </p:cNvPr>
          <p:cNvSpPr>
            <a:spLocks noGrp="1"/>
          </p:cNvSpPr>
          <p:nvPr>
            <p:ph idx="1"/>
          </p:nvPr>
        </p:nvSpPr>
        <p:spPr/>
        <p:txBody>
          <a:bodyPr>
            <a:normAutofit/>
          </a:bodyPr>
          <a:lstStyle/>
          <a:p>
            <a:pPr marL="457200" indent="-457200">
              <a:buFont typeface="Arial" panose="020B0604020202020204" pitchFamily="34" charset="0"/>
              <a:buChar char="•"/>
            </a:pPr>
            <a:r>
              <a:rPr lang="en-US" dirty="0"/>
              <a:t>The U.S. Department of Transportation, National Highway Traffic Safety Administration issued a car crash report.</a:t>
            </a:r>
          </a:p>
          <a:p>
            <a:pPr marL="457200" indent="-457200">
              <a:buFont typeface="Arial" panose="020B0604020202020204" pitchFamily="34" charset="0"/>
              <a:buChar char="•"/>
            </a:pPr>
            <a:r>
              <a:rPr lang="en-US" dirty="0"/>
              <a:t>Accidents in 2018 appear to relate to three variables: </a:t>
            </a:r>
            <a:r>
              <a:rPr lang="en-US" dirty="0">
                <a:solidFill>
                  <a:srgbClr val="FF0000"/>
                </a:solidFill>
              </a:rPr>
              <a:t>location, time, and driver demographic.</a:t>
            </a:r>
          </a:p>
          <a:p>
            <a:pPr marL="457200" indent="-457200">
              <a:buFont typeface="Arial" panose="020B0604020202020204" pitchFamily="34" charset="0"/>
              <a:buChar char="•"/>
            </a:pPr>
            <a:r>
              <a:rPr lang="en-US" dirty="0"/>
              <a:t>We will evaluate a variety of subcategories within the data set during our research, including Region (in terms of localities), Date (in terms of time), and Race (in reference to driver demographic). </a:t>
            </a:r>
          </a:p>
          <a:p>
            <a:pPr algn="r"/>
            <a:r>
              <a:rPr lang="en-US" sz="1600" dirty="0"/>
              <a:t>SOURCE: </a:t>
            </a:r>
            <a:r>
              <a:rPr lang="en-US" sz="1600" dirty="0">
                <a:hlinkClick r:id="rId2"/>
              </a:rPr>
              <a:t>https://www.nhtsa.gov/file-downloads?p=nhtsa/downloads/CRSS/</a:t>
            </a:r>
            <a:endParaRPr lang="en-US" dirty="0"/>
          </a:p>
        </p:txBody>
      </p:sp>
      <p:sp>
        <p:nvSpPr>
          <p:cNvPr id="4" name="Slide Number Placeholder 3">
            <a:extLst>
              <a:ext uri="{FF2B5EF4-FFF2-40B4-BE49-F238E27FC236}">
                <a16:creationId xmlns:a16="http://schemas.microsoft.com/office/drawing/2014/main" id="{D92209A0-C2A6-4620-AEAC-CD570E40185A}"/>
              </a:ext>
            </a:extLst>
          </p:cNvPr>
          <p:cNvSpPr>
            <a:spLocks noGrp="1"/>
          </p:cNvSpPr>
          <p:nvPr>
            <p:ph type="sldNum" sz="quarter" idx="12"/>
          </p:nvPr>
        </p:nvSpPr>
        <p:spPr/>
        <p:txBody>
          <a:bodyPr/>
          <a:lstStyle/>
          <a:p>
            <a:fld id="{7C7FAD9F-AEE9-406E-B720-57D2B9DB2816}" type="slidenum">
              <a:rPr lang="en-US" smtClean="0"/>
              <a:t>3</a:t>
            </a:fld>
            <a:endParaRPr lang="en-US"/>
          </a:p>
        </p:txBody>
      </p:sp>
    </p:spTree>
    <p:extLst>
      <p:ext uri="{BB962C8B-B14F-4D97-AF65-F5344CB8AC3E}">
        <p14:creationId xmlns:p14="http://schemas.microsoft.com/office/powerpoint/2010/main" val="3658160848"/>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28" name="Freeform: Shape 7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029" name="Freeform: Shape 7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030" name="Rectangle 7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1" name="Freeform: Shape 7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2" name="Freeform: Shape 7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33720865-7C53-4485-A5F1-E7C053AFC72D}"/>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Thank you!</a:t>
            </a:r>
          </a:p>
        </p:txBody>
      </p:sp>
      <p:pic>
        <p:nvPicPr>
          <p:cNvPr id="1026" name="Picture 2" descr="Thank You GIFs - Get the best GIF on GIPHY">
            <a:extLst>
              <a:ext uri="{FF2B5EF4-FFF2-40B4-BE49-F238E27FC236}">
                <a16:creationId xmlns:a16="http://schemas.microsoft.com/office/drawing/2014/main" id="{FDBEE991-3004-4261-B2D0-05377E9BAE8C}"/>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tretch>
            <a:fillRect/>
          </a:stretch>
        </p:blipFill>
        <p:spPr bwMode="auto">
          <a:xfrm>
            <a:off x="710344" y="1367587"/>
            <a:ext cx="6917251" cy="3886096"/>
          </a:xfrm>
          <a:prstGeom prst="rect">
            <a:avLst/>
          </a:prstGeom>
          <a:noFill/>
          <a:extLst>
            <a:ext uri="{909E8E84-426E-40DD-AFC4-6F175D3DCCD1}">
              <a14:hiddenFill xmlns:a14="http://schemas.microsoft.com/office/drawing/2010/main">
                <a:solidFill>
                  <a:srgbClr val="FFFFFF"/>
                </a:solidFill>
              </a14:hiddenFill>
            </a:ext>
          </a:extLst>
        </p:spPr>
      </p:pic>
      <p:sp>
        <p:nvSpPr>
          <p:cNvPr id="1033" name="Freeform: Shape 8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4CE1C9C5-83B1-4274-B045-258D5B18CEF0}"/>
              </a:ext>
            </a:extLst>
          </p:cNvPr>
          <p:cNvSpPr>
            <a:spLocks noGrp="1"/>
          </p:cNvSpPr>
          <p:nvPr>
            <p:ph type="sldNum" sz="quarter" idx="12"/>
          </p:nvPr>
        </p:nvSpPr>
        <p:spPr/>
        <p:txBody>
          <a:bodyPr/>
          <a:lstStyle/>
          <a:p>
            <a:fld id="{7C7FAD9F-AEE9-406E-B720-57D2B9DB2816}" type="slidenum">
              <a:rPr lang="en-US" smtClean="0"/>
              <a:t>30</a:t>
            </a:fld>
            <a:endParaRPr lang="en-US"/>
          </a:p>
        </p:txBody>
      </p:sp>
    </p:spTree>
    <p:extLst>
      <p:ext uri="{BB962C8B-B14F-4D97-AF65-F5344CB8AC3E}">
        <p14:creationId xmlns:p14="http://schemas.microsoft.com/office/powerpoint/2010/main" val="414236251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F7BC237-77DF-4DFB-94F7-DB493EDA1C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F21CA0-28EF-4A6F-B595-BB11280EE23C}"/>
              </a:ext>
            </a:extLst>
          </p:cNvPr>
          <p:cNvSpPr>
            <a:spLocks noGrp="1"/>
          </p:cNvSpPr>
          <p:nvPr>
            <p:ph type="title"/>
          </p:nvPr>
        </p:nvSpPr>
        <p:spPr>
          <a:xfrm>
            <a:off x="330099" y="974868"/>
            <a:ext cx="3790042" cy="4908263"/>
          </a:xfrm>
        </p:spPr>
        <p:txBody>
          <a:bodyPr>
            <a:normAutofit/>
          </a:bodyPr>
          <a:lstStyle/>
          <a:p>
            <a:pPr algn="ctr"/>
            <a:r>
              <a:rPr lang="en-US" dirty="0"/>
              <a:t>Objectives</a:t>
            </a:r>
          </a:p>
        </p:txBody>
      </p:sp>
      <p:sp>
        <p:nvSpPr>
          <p:cNvPr id="4" name="Slide Number Placeholder 3">
            <a:extLst>
              <a:ext uri="{FF2B5EF4-FFF2-40B4-BE49-F238E27FC236}">
                <a16:creationId xmlns:a16="http://schemas.microsoft.com/office/drawing/2014/main" id="{1D3D594E-9016-49EE-99DD-173D11FDB0EC}"/>
              </a:ext>
            </a:extLst>
          </p:cNvPr>
          <p:cNvSpPr>
            <a:spLocks noGrp="1"/>
          </p:cNvSpPr>
          <p:nvPr>
            <p:ph type="sldNum" sz="quarter" idx="12"/>
          </p:nvPr>
        </p:nvSpPr>
        <p:spPr>
          <a:xfrm>
            <a:off x="11200263" y="6356350"/>
            <a:ext cx="523902" cy="365125"/>
          </a:xfrm>
        </p:spPr>
        <p:txBody>
          <a:bodyPr>
            <a:normAutofit/>
          </a:bodyPr>
          <a:lstStyle/>
          <a:p>
            <a:pPr>
              <a:spcAft>
                <a:spcPts val="600"/>
              </a:spcAft>
            </a:pPr>
            <a:fld id="{7C7FAD9F-AEE9-406E-B720-57D2B9DB2816}" type="slidenum">
              <a:rPr lang="en-US" smtClean="0"/>
              <a:pPr>
                <a:spcAft>
                  <a:spcPts val="600"/>
                </a:spcAft>
              </a:pPr>
              <a:t>4</a:t>
            </a:fld>
            <a:endParaRPr lang="en-US"/>
          </a:p>
        </p:txBody>
      </p:sp>
      <p:graphicFrame>
        <p:nvGraphicFramePr>
          <p:cNvPr id="6" name="Content Placeholder 2">
            <a:extLst>
              <a:ext uri="{FF2B5EF4-FFF2-40B4-BE49-F238E27FC236}">
                <a16:creationId xmlns:a16="http://schemas.microsoft.com/office/drawing/2014/main" id="{5ED8FBD1-4131-44C2-968A-6FEAB29EC6BE}"/>
              </a:ext>
            </a:extLst>
          </p:cNvPr>
          <p:cNvGraphicFramePr>
            <a:graphicFrameLocks noGrp="1"/>
          </p:cNvGraphicFramePr>
          <p:nvPr>
            <p:ph idx="1"/>
            <p:extLst>
              <p:ext uri="{D42A27DB-BD31-4B8C-83A1-F6EECF244321}">
                <p14:modId xmlns:p14="http://schemas.microsoft.com/office/powerpoint/2010/main" val="3316290183"/>
              </p:ext>
            </p:extLst>
          </p:nvPr>
        </p:nvGraphicFramePr>
        <p:xfrm>
          <a:off x="4284324" y="523982"/>
          <a:ext cx="7439841" cy="56958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644721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20245BE-3D4A-4E37-8E47-60B4A786D5B5}"/>
              </a:ext>
            </a:extLst>
          </p:cNvPr>
          <p:cNvSpPr>
            <a:spLocks noGrp="1"/>
          </p:cNvSpPr>
          <p:nvPr>
            <p:ph type="sldNum" sz="quarter" idx="12"/>
          </p:nvPr>
        </p:nvSpPr>
        <p:spPr/>
        <p:txBody>
          <a:bodyPr/>
          <a:lstStyle/>
          <a:p>
            <a:fld id="{7C7FAD9F-AEE9-406E-B720-57D2B9DB2816}" type="slidenum">
              <a:rPr lang="en-US" smtClean="0"/>
              <a:t>5</a:t>
            </a:fld>
            <a:endParaRPr lang="en-US"/>
          </a:p>
        </p:txBody>
      </p:sp>
      <p:pic>
        <p:nvPicPr>
          <p:cNvPr id="3074" name="Picture 2" descr="Lets Go Behind The Scenes Lets Dig Deeper GIF - Lets Go Behind The Scenes Lets  Dig Deeper Uncover - Discover &amp;amp; Share GIFs">
            <a:extLst>
              <a:ext uri="{FF2B5EF4-FFF2-40B4-BE49-F238E27FC236}">
                <a16:creationId xmlns:a16="http://schemas.microsoft.com/office/drawing/2014/main" id="{E3F6AF9F-9937-4F48-B1F0-AA969DF89E6A}"/>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653158" y="955497"/>
            <a:ext cx="8885684" cy="4995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097526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0E875-D0B0-47A3-B8A5-8EC13C05C2E3}"/>
              </a:ext>
            </a:extLst>
          </p:cNvPr>
          <p:cNvSpPr>
            <a:spLocks noGrp="1"/>
          </p:cNvSpPr>
          <p:nvPr>
            <p:ph type="title"/>
          </p:nvPr>
        </p:nvSpPr>
        <p:spPr/>
        <p:txBody>
          <a:bodyPr/>
          <a:lstStyle/>
          <a:p>
            <a:pPr algn="ctr"/>
            <a:r>
              <a:rPr lang="en-US"/>
              <a:t>Data Elements</a:t>
            </a:r>
          </a:p>
        </p:txBody>
      </p:sp>
      <p:sp>
        <p:nvSpPr>
          <p:cNvPr id="3" name="Content Placeholder 2">
            <a:extLst>
              <a:ext uri="{FF2B5EF4-FFF2-40B4-BE49-F238E27FC236}">
                <a16:creationId xmlns:a16="http://schemas.microsoft.com/office/drawing/2014/main" id="{FBB0EA11-3EB0-47FB-92B5-F743D8F81A9D}"/>
              </a:ext>
            </a:extLst>
          </p:cNvPr>
          <p:cNvSpPr>
            <a:spLocks noGrp="1"/>
          </p:cNvSpPr>
          <p:nvPr>
            <p:ph idx="1"/>
          </p:nvPr>
        </p:nvSpPr>
        <p:spPr/>
        <p:txBody>
          <a:bodyPr>
            <a:normAutofit/>
          </a:bodyPr>
          <a:lstStyle/>
          <a:p>
            <a:r>
              <a:rPr lang="en-US" dirty="0">
                <a:solidFill>
                  <a:srgbClr val="C00000"/>
                </a:solidFill>
              </a:rPr>
              <a:t>Location Data Frame:</a:t>
            </a:r>
          </a:p>
          <a:p>
            <a:pPr marL="457200" indent="-457200">
              <a:buFontTx/>
              <a:buChar char="-"/>
            </a:pPr>
            <a:r>
              <a:rPr lang="en-US" dirty="0" err="1"/>
              <a:t>Manner_of_Collision</a:t>
            </a:r>
            <a:r>
              <a:rPr lang="en-US" dirty="0"/>
              <a:t>, REGION, URBANICITY</a:t>
            </a:r>
          </a:p>
          <a:p>
            <a:r>
              <a:rPr lang="en-US" dirty="0">
                <a:solidFill>
                  <a:srgbClr val="C00000"/>
                </a:solidFill>
              </a:rPr>
              <a:t>Person Data Frame:</a:t>
            </a:r>
            <a:r>
              <a:rPr lang="en-US" dirty="0"/>
              <a:t> </a:t>
            </a:r>
          </a:p>
          <a:p>
            <a:pPr marL="457200" indent="-457200">
              <a:buFontTx/>
              <a:buChar char="-"/>
            </a:pPr>
            <a:r>
              <a:rPr lang="en-US" dirty="0"/>
              <a:t>AGE_IM,  SEX_IM, INJSEV_IM</a:t>
            </a:r>
          </a:p>
          <a:p>
            <a:r>
              <a:rPr lang="en-US" dirty="0">
                <a:solidFill>
                  <a:srgbClr val="C00000"/>
                </a:solidFill>
              </a:rPr>
              <a:t>Time Data Frame:</a:t>
            </a:r>
          </a:p>
          <a:p>
            <a:pPr marL="457200" indent="-457200">
              <a:buFontTx/>
              <a:buChar char="-"/>
            </a:pPr>
            <a:r>
              <a:rPr lang="en-US" dirty="0"/>
              <a:t>CASENUM, NUM_INJ, URBANICITY, MONTH, WKDY_IM, HOUR_IM</a:t>
            </a:r>
          </a:p>
          <a:p>
            <a:endParaRPr lang="en-US" dirty="0"/>
          </a:p>
          <a:p>
            <a:endParaRPr lang="en-US" dirty="0"/>
          </a:p>
        </p:txBody>
      </p:sp>
      <p:sp>
        <p:nvSpPr>
          <p:cNvPr id="4" name="Slide Number Placeholder 3">
            <a:extLst>
              <a:ext uri="{FF2B5EF4-FFF2-40B4-BE49-F238E27FC236}">
                <a16:creationId xmlns:a16="http://schemas.microsoft.com/office/drawing/2014/main" id="{88FA92F8-5F31-4088-8ECF-6BAFA4D6A642}"/>
              </a:ext>
            </a:extLst>
          </p:cNvPr>
          <p:cNvSpPr>
            <a:spLocks noGrp="1"/>
          </p:cNvSpPr>
          <p:nvPr>
            <p:ph type="sldNum" sz="quarter" idx="12"/>
          </p:nvPr>
        </p:nvSpPr>
        <p:spPr/>
        <p:txBody>
          <a:bodyPr/>
          <a:lstStyle/>
          <a:p>
            <a:fld id="{7C7FAD9F-AEE9-406E-B720-57D2B9DB2816}" type="slidenum">
              <a:rPr lang="en-US" smtClean="0"/>
              <a:t>6</a:t>
            </a:fld>
            <a:endParaRPr lang="en-US"/>
          </a:p>
        </p:txBody>
      </p:sp>
    </p:spTree>
    <p:extLst>
      <p:ext uri="{BB962C8B-B14F-4D97-AF65-F5344CB8AC3E}">
        <p14:creationId xmlns:p14="http://schemas.microsoft.com/office/powerpoint/2010/main" val="336606791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C3B9B-A8CB-4FC2-BCFB-67379DB8C3F0}"/>
              </a:ext>
            </a:extLst>
          </p:cNvPr>
          <p:cNvSpPr>
            <a:spLocks noGrp="1"/>
          </p:cNvSpPr>
          <p:nvPr>
            <p:ph type="title"/>
          </p:nvPr>
        </p:nvSpPr>
        <p:spPr/>
        <p:txBody>
          <a:bodyPr/>
          <a:lstStyle/>
          <a:p>
            <a:pPr algn="ctr"/>
            <a:r>
              <a:rPr lang="en-US"/>
              <a:t>Location Data frame</a:t>
            </a:r>
          </a:p>
        </p:txBody>
      </p:sp>
      <p:pic>
        <p:nvPicPr>
          <p:cNvPr id="8" name="Content Placeholder 7">
            <a:extLst>
              <a:ext uri="{FF2B5EF4-FFF2-40B4-BE49-F238E27FC236}">
                <a16:creationId xmlns:a16="http://schemas.microsoft.com/office/drawing/2014/main" id="{D799FCF5-2FF0-4F3E-9897-4C44273EE7DC}"/>
              </a:ext>
            </a:extLst>
          </p:cNvPr>
          <p:cNvPicPr>
            <a:picLocks noGrp="1" noChangeAspect="1"/>
          </p:cNvPicPr>
          <p:nvPr>
            <p:ph idx="1"/>
          </p:nvPr>
        </p:nvPicPr>
        <p:blipFill>
          <a:blip r:embed="rId2"/>
          <a:stretch>
            <a:fillRect/>
          </a:stretch>
        </p:blipFill>
        <p:spPr>
          <a:xfrm>
            <a:off x="1049867" y="2948727"/>
            <a:ext cx="10274828" cy="2108308"/>
          </a:xfrm>
        </p:spPr>
      </p:pic>
      <p:sp>
        <p:nvSpPr>
          <p:cNvPr id="4" name="Slide Number Placeholder 3">
            <a:extLst>
              <a:ext uri="{FF2B5EF4-FFF2-40B4-BE49-F238E27FC236}">
                <a16:creationId xmlns:a16="http://schemas.microsoft.com/office/drawing/2014/main" id="{EE23BFE7-60F3-4673-94A7-575F8B36D24F}"/>
              </a:ext>
            </a:extLst>
          </p:cNvPr>
          <p:cNvSpPr>
            <a:spLocks noGrp="1"/>
          </p:cNvSpPr>
          <p:nvPr>
            <p:ph type="sldNum" sz="quarter" idx="12"/>
          </p:nvPr>
        </p:nvSpPr>
        <p:spPr/>
        <p:txBody>
          <a:bodyPr/>
          <a:lstStyle/>
          <a:p>
            <a:fld id="{7C7FAD9F-AEE9-406E-B720-57D2B9DB2816}" type="slidenum">
              <a:rPr lang="en-US" smtClean="0"/>
              <a:t>7</a:t>
            </a:fld>
            <a:endParaRPr lang="en-US"/>
          </a:p>
        </p:txBody>
      </p:sp>
      <p:sp>
        <p:nvSpPr>
          <p:cNvPr id="6" name="TextBox 5">
            <a:extLst>
              <a:ext uri="{FF2B5EF4-FFF2-40B4-BE49-F238E27FC236}">
                <a16:creationId xmlns:a16="http://schemas.microsoft.com/office/drawing/2014/main" id="{C82CD39A-9E0E-4BFD-8BD0-8DA8464B15D1}"/>
              </a:ext>
            </a:extLst>
          </p:cNvPr>
          <p:cNvSpPr txBox="1"/>
          <p:nvPr/>
        </p:nvSpPr>
        <p:spPr>
          <a:xfrm>
            <a:off x="3049361" y="3244334"/>
            <a:ext cx="6098720" cy="369332"/>
          </a:xfrm>
          <a:prstGeom prst="rect">
            <a:avLst/>
          </a:prstGeom>
          <a:noFill/>
        </p:spPr>
        <p:txBody>
          <a:bodyPr wrap="square">
            <a:spAutoFit/>
          </a:bodyPr>
          <a:lstStyle/>
          <a:p>
            <a:r>
              <a:rPr lang="en-US" b="0" i="0" dirty="0">
                <a:solidFill>
                  <a:srgbClr val="000000"/>
                </a:solidFill>
                <a:effectLst/>
                <a:latin typeface="Times New Roman" panose="02020603050405020304" pitchFamily="18" charset="0"/>
              </a:rPr>
              <a:t> </a:t>
            </a:r>
            <a:endParaRPr lang="en-US" dirty="0"/>
          </a:p>
        </p:txBody>
      </p:sp>
    </p:spTree>
    <p:extLst>
      <p:ext uri="{BB962C8B-B14F-4D97-AF65-F5344CB8AC3E}">
        <p14:creationId xmlns:p14="http://schemas.microsoft.com/office/powerpoint/2010/main" val="360609792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6758082" y="1242646"/>
            <a:ext cx="4299123" cy="1528689"/>
          </a:xfrm>
        </p:spPr>
        <p:txBody>
          <a:bodyPr>
            <a:normAutofit/>
          </a:bodyPr>
          <a:lstStyle/>
          <a:p>
            <a:pPr algn="ctr"/>
            <a:r>
              <a:rPr lang="en-US"/>
              <a:t>Urbanacity</a:t>
            </a:r>
            <a:endParaRPr lang="en-US" dirty="0"/>
          </a:p>
        </p:txBody>
      </p:sp>
      <p:pic>
        <p:nvPicPr>
          <p:cNvPr id="4" name="Picture 4">
            <a:extLst>
              <a:ext uri="{FF2B5EF4-FFF2-40B4-BE49-F238E27FC236}">
                <a16:creationId xmlns:a16="http://schemas.microsoft.com/office/drawing/2014/main" id="{DB641502-6DA5-435F-A67D-45CA7054F878}"/>
              </a:ext>
            </a:extLst>
          </p:cNvPr>
          <p:cNvPicPr>
            <a:picLocks noChangeAspect="1"/>
          </p:cNvPicPr>
          <p:nvPr/>
        </p:nvPicPr>
        <p:blipFill>
          <a:blip r:embed="rId2"/>
          <a:stretch>
            <a:fillRect/>
          </a:stretch>
        </p:blipFill>
        <p:spPr>
          <a:xfrm>
            <a:off x="271891" y="1421208"/>
            <a:ext cx="5505179" cy="4055044"/>
          </a:xfrm>
          <a:prstGeom prst="rect">
            <a:avLst/>
          </a:prstGeom>
        </p:spPr>
      </p:pic>
      <p:sp>
        <p:nvSpPr>
          <p:cNvPr id="8" name="Content Placeholder 7">
            <a:extLst>
              <a:ext uri="{FF2B5EF4-FFF2-40B4-BE49-F238E27FC236}">
                <a16:creationId xmlns:a16="http://schemas.microsoft.com/office/drawing/2014/main" id="{B05F3B0F-D2B4-48B2-8914-E7B25B03C614}"/>
              </a:ext>
            </a:extLst>
          </p:cNvPr>
          <p:cNvSpPr>
            <a:spLocks noGrp="1"/>
          </p:cNvSpPr>
          <p:nvPr>
            <p:ph idx="1"/>
          </p:nvPr>
        </p:nvSpPr>
        <p:spPr>
          <a:xfrm>
            <a:off x="7024529" y="2818229"/>
            <a:ext cx="3802935" cy="2977008"/>
          </a:xfrm>
        </p:spPr>
        <p:txBody>
          <a:bodyPr vert="horz" lIns="91440" tIns="45720" rIns="91440" bIns="45720" rtlCol="0" anchor="t">
            <a:normAutofit fontScale="92500" lnSpcReduction="20000"/>
          </a:bodyPr>
          <a:lstStyle/>
          <a:p>
            <a:pPr marL="457200" indent="-457200" algn="ctr">
              <a:buFont typeface="Arial"/>
              <a:buChar char="•"/>
            </a:pPr>
            <a:r>
              <a:rPr lang="en-US"/>
              <a:t>Fig 1-1 Shows a comparison between the number of accidents and the Urbancity </a:t>
            </a:r>
            <a:endParaRPr lang="en-US" dirty="0"/>
          </a:p>
          <a:p>
            <a:pPr marL="457200" indent="-457200" algn="ctr">
              <a:buFont typeface="Arial"/>
              <a:buChar char="•"/>
            </a:pPr>
            <a:r>
              <a:rPr lang="en-US"/>
              <a:t>Urban areas contain a population of 250,000 </a:t>
            </a:r>
            <a:r>
              <a:rPr lang="en-US" dirty="0"/>
              <a:t>or greater</a:t>
            </a:r>
          </a:p>
          <a:p>
            <a:pPr marL="457200" indent="-457200" algn="ctr">
              <a:buFont typeface="Arial"/>
              <a:buChar char="•"/>
            </a:pPr>
            <a:r>
              <a:rPr lang="en-US"/>
              <a:t>Significantly more accidents in Urban Areas than Rural</a:t>
            </a:r>
          </a:p>
        </p:txBody>
      </p:sp>
    </p:spTree>
    <p:extLst>
      <p:ext uri="{BB962C8B-B14F-4D97-AF65-F5344CB8AC3E}">
        <p14:creationId xmlns:p14="http://schemas.microsoft.com/office/powerpoint/2010/main" val="17640841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C3B9B-A8CB-4FC2-BCFB-67379DB8C3F0}"/>
              </a:ext>
            </a:extLst>
          </p:cNvPr>
          <p:cNvSpPr>
            <a:spLocks noGrp="1"/>
          </p:cNvSpPr>
          <p:nvPr>
            <p:ph type="title"/>
          </p:nvPr>
        </p:nvSpPr>
        <p:spPr>
          <a:xfrm>
            <a:off x="6736311" y="908817"/>
            <a:ext cx="4299123" cy="1528689"/>
          </a:xfrm>
        </p:spPr>
        <p:txBody>
          <a:bodyPr vert="horz" lIns="91440" tIns="45720" rIns="91440" bIns="45720" rtlCol="0">
            <a:normAutofit/>
          </a:bodyPr>
          <a:lstStyle/>
          <a:p>
            <a:pPr algn="ctr"/>
            <a:r>
              <a:rPr lang="en-US"/>
              <a:t>Region</a:t>
            </a:r>
            <a:endParaRPr lang="en-US" dirty="0"/>
          </a:p>
        </p:txBody>
      </p:sp>
      <p:pic>
        <p:nvPicPr>
          <p:cNvPr id="6" name="Picture 6" descr="A picture containing bar chart&#10;&#10;Description automatically generated">
            <a:extLst>
              <a:ext uri="{FF2B5EF4-FFF2-40B4-BE49-F238E27FC236}">
                <a16:creationId xmlns:a16="http://schemas.microsoft.com/office/drawing/2014/main" id="{D1979379-0683-4BDB-BEA2-2AD60079D673}"/>
              </a:ext>
            </a:extLst>
          </p:cNvPr>
          <p:cNvPicPr>
            <a:picLocks noChangeAspect="1"/>
          </p:cNvPicPr>
          <p:nvPr/>
        </p:nvPicPr>
        <p:blipFill>
          <a:blip r:embed="rId2"/>
          <a:stretch>
            <a:fillRect/>
          </a:stretch>
        </p:blipFill>
        <p:spPr>
          <a:xfrm>
            <a:off x="467833" y="1290878"/>
            <a:ext cx="5309237" cy="4170562"/>
          </a:xfrm>
          <a:prstGeom prst="rect">
            <a:avLst/>
          </a:prstGeom>
        </p:spPr>
      </p:pic>
      <p:sp>
        <p:nvSpPr>
          <p:cNvPr id="23" name="Content Placeholder 22">
            <a:extLst>
              <a:ext uri="{FF2B5EF4-FFF2-40B4-BE49-F238E27FC236}">
                <a16:creationId xmlns:a16="http://schemas.microsoft.com/office/drawing/2014/main" id="{28507F80-15D7-4FC1-8E55-C0AD6B2F33BE}"/>
              </a:ext>
            </a:extLst>
          </p:cNvPr>
          <p:cNvSpPr>
            <a:spLocks noGrp="1"/>
          </p:cNvSpPr>
          <p:nvPr>
            <p:ph idx="1"/>
          </p:nvPr>
        </p:nvSpPr>
        <p:spPr>
          <a:xfrm>
            <a:off x="6277044" y="2092515"/>
            <a:ext cx="5138248" cy="4239749"/>
          </a:xfrm>
        </p:spPr>
        <p:txBody>
          <a:bodyPr vert="horz" lIns="91440" tIns="45720" rIns="91440" bIns="45720" rtlCol="0" anchor="t">
            <a:noAutofit/>
          </a:bodyPr>
          <a:lstStyle/>
          <a:p>
            <a:pPr marL="457200" indent="-457200" algn="ctr">
              <a:buFont typeface="Arial"/>
              <a:buChar char="•"/>
            </a:pPr>
            <a:r>
              <a:rPr lang="en-US" sz="2000"/>
              <a:t>Figure 1-2 shows a comparison between the number of accidents and the region they took place</a:t>
            </a:r>
          </a:p>
          <a:p>
            <a:pPr lvl="1" algn="ctr">
              <a:buFont typeface="Arial"/>
              <a:buChar char="•"/>
            </a:pPr>
            <a:r>
              <a:rPr lang="en-US" sz="2000"/>
              <a:t>Northeast (PA, NJ, NY, NH, VT, RI, MA, ME, CT) </a:t>
            </a:r>
          </a:p>
          <a:p>
            <a:pPr lvl="1" algn="ctr">
              <a:buFont typeface="Arial"/>
              <a:buChar char="•"/>
            </a:pPr>
            <a:r>
              <a:rPr lang="en-US" sz="2000"/>
              <a:t> Midwest (OH, IN, IL, MI, WI, MN, ND, SD, NE, IA, MO, KS) </a:t>
            </a:r>
          </a:p>
          <a:p>
            <a:pPr lvl="1" algn="ctr">
              <a:buFont typeface="Arial"/>
              <a:buChar char="•"/>
            </a:pPr>
            <a:r>
              <a:rPr lang="en-US" sz="2000"/>
              <a:t>South (MD, DE, DC, WV, VA, KY, TN, NC, SC, GA, FL, AL, MS, LA, AR, OK, TX)</a:t>
            </a:r>
          </a:p>
          <a:p>
            <a:pPr lvl="1" algn="ctr">
              <a:buFont typeface="Arial"/>
              <a:buChar char="•"/>
            </a:pPr>
            <a:r>
              <a:rPr lang="en-US" sz="2000"/>
              <a:t>4 West (MT, ID, WA, OR, CA, NV, NM, AZ, UT, CO, WY, AK, HI)</a:t>
            </a:r>
          </a:p>
          <a:p>
            <a:pPr marL="457200" indent="-457200" algn="ctr">
              <a:buFont typeface="Arial"/>
              <a:buChar char="•"/>
            </a:pPr>
            <a:r>
              <a:rPr lang="en-US" sz="2000"/>
              <a:t>Significantly More accidents in the south than any other region</a:t>
            </a:r>
            <a:endParaRPr lang="en-US" sz="2000" dirty="0"/>
          </a:p>
        </p:txBody>
      </p:sp>
    </p:spTree>
    <p:extLst>
      <p:ext uri="{BB962C8B-B14F-4D97-AF65-F5344CB8AC3E}">
        <p14:creationId xmlns:p14="http://schemas.microsoft.com/office/powerpoint/2010/main" val="368424758"/>
      </p:ext>
    </p:extLst>
  </p:cSld>
  <p:clrMapOvr>
    <a:masterClrMapping/>
  </p:clrMapOvr>
  <p:transition spd="slow">
    <p:push dir="u"/>
  </p:transition>
</p:sld>
</file>

<file path=ppt/theme/theme1.xml><?xml version="1.0" encoding="utf-8"?>
<a:theme xmlns:a="http://schemas.openxmlformats.org/drawingml/2006/main" name="ChitchatVTI">
  <a:themeElements>
    <a:clrScheme name="bubbles">
      <a:dk1>
        <a:sysClr val="windowText" lastClr="000000"/>
      </a:dk1>
      <a:lt1>
        <a:sysClr val="window" lastClr="FFFFFF"/>
      </a:lt1>
      <a:dk2>
        <a:srgbClr val="071819"/>
      </a:dk2>
      <a:lt2>
        <a:srgbClr val="D5F2EB"/>
      </a:lt2>
      <a:accent1>
        <a:srgbClr val="38B698"/>
      </a:accent1>
      <a:accent2>
        <a:srgbClr val="528BD6"/>
      </a:accent2>
      <a:accent3>
        <a:srgbClr val="31A7C7"/>
      </a:accent3>
      <a:accent4>
        <a:srgbClr val="F15843"/>
      </a:accent4>
      <a:accent5>
        <a:srgbClr val="DE3A6D"/>
      </a:accent5>
      <a:accent6>
        <a:srgbClr val="7AAE3C"/>
      </a:accent6>
      <a:hlink>
        <a:srgbClr val="2F9880"/>
      </a:hlink>
      <a:folHlink>
        <a:srgbClr val="396CD1"/>
      </a:folHlink>
    </a:clrScheme>
    <a:fontScheme name="The Hand">
      <a:majorFont>
        <a:latin typeface="The Serif Hand"/>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itchatVTI" id="{08BB1610-1071-4750-BA6F-EA15E875FFCD}" vid="{D7BDF053-2181-45AE-9365-FFAA906CB43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TotalTime>
  <Words>1190</Words>
  <Application>Microsoft Office PowerPoint</Application>
  <PresentationFormat>Widescreen</PresentationFormat>
  <Paragraphs>138</Paragraphs>
  <Slides>30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The Hand</vt:lpstr>
      <vt:lpstr>The Serif Hand</vt:lpstr>
      <vt:lpstr>Times New Roman</vt:lpstr>
      <vt:lpstr>ChitchatVTI</vt:lpstr>
      <vt:lpstr>Project name: Car Crash analysis By crash dummies!</vt:lpstr>
      <vt:lpstr>Table of contents</vt:lpstr>
      <vt:lpstr>Introduction</vt:lpstr>
      <vt:lpstr>Objectives</vt:lpstr>
      <vt:lpstr>PowerPoint Presentation</vt:lpstr>
      <vt:lpstr>Data Elements</vt:lpstr>
      <vt:lpstr>Location Data frame</vt:lpstr>
      <vt:lpstr>Urbanacity</vt:lpstr>
      <vt:lpstr>Region</vt:lpstr>
      <vt:lpstr>Region Vs Urbancity</vt:lpstr>
      <vt:lpstr>PowerPoint Presentation</vt:lpstr>
      <vt:lpstr>Manner of Collision V/s Region</vt:lpstr>
      <vt:lpstr>ANALYSIS</vt:lpstr>
      <vt:lpstr>Persons DATA FRAME</vt:lpstr>
      <vt:lpstr>Persons DATA FRAME</vt:lpstr>
      <vt:lpstr>Visualization</vt:lpstr>
      <vt:lpstr>Analysis</vt:lpstr>
      <vt:lpstr>Time data frame</vt:lpstr>
      <vt:lpstr>Time data frame</vt:lpstr>
      <vt:lpstr>Visualization – Monthly accidents</vt:lpstr>
      <vt:lpstr>Analysis</vt:lpstr>
      <vt:lpstr>Visualization – Daily accidents</vt:lpstr>
      <vt:lpstr>Analysis</vt:lpstr>
      <vt:lpstr>Visualization – HOURLY accidents</vt:lpstr>
      <vt:lpstr>Analysis</vt:lpstr>
      <vt:lpstr>Visualization – HOURLY accidents by urbanicity</vt:lpstr>
      <vt:lpstr>Visualization – DAILY accidents by urbanicity</vt:lpstr>
      <vt:lpstr>Visualization – HOURLY accidents by URBANICITY</vt:lpstr>
      <vt:lpstr>Analysis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Crash Dummies Project name: Car Crash</dc:title>
  <dc:creator>Shreya Udeshi</dc:creator>
  <cp:lastModifiedBy>Shreya Udeshi</cp:lastModifiedBy>
  <cp:revision>20</cp:revision>
  <dcterms:created xsi:type="dcterms:W3CDTF">2021-10-27T00:06:04Z</dcterms:created>
  <dcterms:modified xsi:type="dcterms:W3CDTF">2021-10-30T13:57:00Z</dcterms:modified>
</cp:coreProperties>
</file>